
<file path=[Content_Types].xml><?xml version="1.0" encoding="utf-8"?>
<Types xmlns="http://schemas.openxmlformats.org/package/2006/content-types">
  <Default Extension="png" ContentType="image/png"/>
  <Default Extension="jpeg" ContentType="image/jpeg"/>
  <Default Extension="emf" ContentType="image/x-emf"/>
  <Default Extension="wmf" ContentType="image/x-w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3.xml" ContentType="application/vnd.openxmlformats-officedocument.theme+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9.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0.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74" r:id="rId5"/>
    <p:sldMasterId id="2147483693" r:id="rId6"/>
    <p:sldMasterId id="2147483706" r:id="rId7"/>
  </p:sldMasterIdLst>
  <p:notesMasterIdLst>
    <p:notesMasterId r:id="rId60"/>
  </p:notesMasterIdLst>
  <p:handoutMasterIdLst>
    <p:handoutMasterId r:id="rId61"/>
  </p:handoutMasterIdLst>
  <p:sldIdLst>
    <p:sldId id="411" r:id="rId8"/>
    <p:sldId id="412" r:id="rId9"/>
    <p:sldId id="413" r:id="rId10"/>
    <p:sldId id="414" r:id="rId11"/>
    <p:sldId id="415" r:id="rId12"/>
    <p:sldId id="337" r:id="rId13"/>
    <p:sldId id="354" r:id="rId14"/>
    <p:sldId id="364" r:id="rId15"/>
    <p:sldId id="341" r:id="rId16"/>
    <p:sldId id="343" r:id="rId17"/>
    <p:sldId id="376" r:id="rId18"/>
    <p:sldId id="369" r:id="rId19"/>
    <p:sldId id="370" r:id="rId20"/>
    <p:sldId id="371" r:id="rId21"/>
    <p:sldId id="372" r:id="rId22"/>
    <p:sldId id="373" r:id="rId23"/>
    <p:sldId id="374" r:id="rId24"/>
    <p:sldId id="375" r:id="rId25"/>
    <p:sldId id="355" r:id="rId26"/>
    <p:sldId id="353" r:id="rId27"/>
    <p:sldId id="409" r:id="rId28"/>
    <p:sldId id="407" r:id="rId29"/>
    <p:sldId id="408" r:id="rId30"/>
    <p:sldId id="339" r:id="rId31"/>
    <p:sldId id="366" r:id="rId32"/>
    <p:sldId id="368" r:id="rId33"/>
    <p:sldId id="410" r:id="rId34"/>
    <p:sldId id="363" r:id="rId35"/>
    <p:sldId id="416" r:id="rId36"/>
    <p:sldId id="417" r:id="rId37"/>
    <p:sldId id="418" r:id="rId38"/>
    <p:sldId id="419" r:id="rId39"/>
    <p:sldId id="420" r:id="rId40"/>
    <p:sldId id="421" r:id="rId41"/>
    <p:sldId id="422" r:id="rId42"/>
    <p:sldId id="423" r:id="rId43"/>
    <p:sldId id="424" r:id="rId44"/>
    <p:sldId id="425" r:id="rId45"/>
    <p:sldId id="426" r:id="rId46"/>
    <p:sldId id="427" r:id="rId47"/>
    <p:sldId id="428" r:id="rId48"/>
    <p:sldId id="429" r:id="rId49"/>
    <p:sldId id="430" r:id="rId50"/>
    <p:sldId id="431" r:id="rId51"/>
    <p:sldId id="432" r:id="rId52"/>
    <p:sldId id="433" r:id="rId53"/>
    <p:sldId id="434" r:id="rId54"/>
    <p:sldId id="435" r:id="rId55"/>
    <p:sldId id="436" r:id="rId56"/>
    <p:sldId id="437" r:id="rId57"/>
    <p:sldId id="438" r:id="rId58"/>
    <p:sldId id="439" r:id="rId59"/>
  </p:sldIdLst>
  <p:sldSz cx="9144000" cy="6858000" type="screen4x3"/>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CBB09AB8-F413-4E63-8AA0-0A0DC099886F}">
          <p14:sldIdLst>
            <p14:sldId id="411"/>
            <p14:sldId id="412"/>
            <p14:sldId id="413"/>
            <p14:sldId id="414"/>
            <p14:sldId id="415"/>
          </p14:sldIdLst>
        </p14:section>
        <p14:section name="Overview of the Project" id="{BB393142-1C92-4CF0-B842-2B81AFD1D3F2}">
          <p14:sldIdLst>
            <p14:sldId id="337"/>
            <p14:sldId id="354"/>
            <p14:sldId id="364"/>
            <p14:sldId id="341"/>
            <p14:sldId id="343"/>
            <p14:sldId id="376"/>
            <p14:sldId id="369"/>
            <p14:sldId id="370"/>
            <p14:sldId id="371"/>
            <p14:sldId id="372"/>
            <p14:sldId id="373"/>
            <p14:sldId id="374"/>
            <p14:sldId id="375"/>
            <p14:sldId id="355"/>
            <p14:sldId id="353"/>
            <p14:sldId id="409"/>
            <p14:sldId id="407"/>
            <p14:sldId id="408"/>
            <p14:sldId id="339"/>
            <p14:sldId id="366"/>
            <p14:sldId id="368"/>
            <p14:sldId id="410"/>
            <p14:sldId id="363"/>
          </p14:sldIdLst>
        </p14:section>
        <p14:section name="Industrial Use Cases" id="{975EEC56-B6C0-4DE0-A941-FC11CF552CBB}">
          <p14:sldIdLst>
            <p14:sldId id="416"/>
            <p14:sldId id="417"/>
            <p14:sldId id="418"/>
            <p14:sldId id="419"/>
            <p14:sldId id="420"/>
            <p14:sldId id="421"/>
            <p14:sldId id="422"/>
            <p14:sldId id="423"/>
            <p14:sldId id="424"/>
            <p14:sldId id="425"/>
            <p14:sldId id="426"/>
            <p14:sldId id="427"/>
            <p14:sldId id="428"/>
            <p14:sldId id="429"/>
            <p14:sldId id="430"/>
            <p14:sldId id="431"/>
            <p14:sldId id="432"/>
            <p14:sldId id="433"/>
            <p14:sldId id="434"/>
            <p14:sldId id="435"/>
            <p14:sldId id="436"/>
            <p14:sldId id="437"/>
            <p14:sldId id="438"/>
            <p14:sldId id="439"/>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A651"/>
    <a:srgbClr val="00602E"/>
    <a:srgbClr val="C00000"/>
    <a:srgbClr val="F1592A"/>
    <a:srgbClr val="A7D8B8"/>
    <a:srgbClr val="00A652"/>
    <a:srgbClr val="00462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4718" autoAdjust="0"/>
  </p:normalViewPr>
  <p:slideViewPr>
    <p:cSldViewPr>
      <p:cViewPr varScale="1">
        <p:scale>
          <a:sx n="76" d="100"/>
          <a:sy n="76" d="100"/>
        </p:scale>
        <p:origin x="1824" y="96"/>
      </p:cViewPr>
      <p:guideLst/>
    </p:cSldViewPr>
  </p:slideViewPr>
  <p:notesTextViewPr>
    <p:cViewPr>
      <p:scale>
        <a:sx n="100" d="100"/>
        <a:sy n="100" d="100"/>
      </p:scale>
      <p:origin x="0" y="0"/>
    </p:cViewPr>
  </p:notesTextViewPr>
  <p:sorterViewPr>
    <p:cViewPr>
      <p:scale>
        <a:sx n="100" d="100"/>
        <a:sy n="100" d="100"/>
      </p:scale>
      <p:origin x="0" y="0"/>
    </p:cViewPr>
  </p:sorterViewPr>
  <p:notesViewPr>
    <p:cSldViewPr>
      <p:cViewPr varScale="1">
        <p:scale>
          <a:sx n="87" d="100"/>
          <a:sy n="87" d="100"/>
        </p:scale>
        <p:origin x="3762" y="7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slide" Target="slides/slide40.xml"/><Relationship Id="rId50" Type="http://schemas.openxmlformats.org/officeDocument/2006/relationships/slide" Target="slides/slide43.xml"/><Relationship Id="rId55" Type="http://schemas.openxmlformats.org/officeDocument/2006/relationships/slide" Target="slides/slide48.xml"/><Relationship Id="rId63" Type="http://schemas.openxmlformats.org/officeDocument/2006/relationships/viewProps" Target="viewProp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slide" Target="slides/slide22.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slide" Target="slides/slide46.xml"/><Relationship Id="rId58" Type="http://schemas.openxmlformats.org/officeDocument/2006/relationships/slide" Target="slides/slide51.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61" Type="http://schemas.openxmlformats.org/officeDocument/2006/relationships/handoutMaster" Target="handoutMasters/handoutMaster1.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notesMaster" Target="notesMasters/notesMaster1.xml"/><Relationship Id="rId65"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slide" Target="slides/slide49.xml"/><Relationship Id="rId64" Type="http://schemas.openxmlformats.org/officeDocument/2006/relationships/theme" Target="theme/theme1.xml"/><Relationship Id="rId8" Type="http://schemas.openxmlformats.org/officeDocument/2006/relationships/slide" Target="slides/slide1.xml"/><Relationship Id="rId51" Type="http://schemas.openxmlformats.org/officeDocument/2006/relationships/slide" Target="slides/slide44.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slide" Target="slides/slide52.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71CC073-B4EA-454E-8A5E-FC001A76EABC}" type="doc">
      <dgm:prSet loTypeId="urn:microsoft.com/office/officeart/2005/8/layout/gear1" loCatId="process" qsTypeId="urn:microsoft.com/office/officeart/2005/8/quickstyle/simple1" qsCatId="simple" csTypeId="urn:microsoft.com/office/officeart/2005/8/colors/colorful5" csCatId="colorful" phldr="1"/>
      <dgm:spPr/>
      <dgm:t>
        <a:bodyPr/>
        <a:lstStyle/>
        <a:p>
          <a:endParaRPr lang="en-US"/>
        </a:p>
      </dgm:t>
    </dgm:pt>
    <dgm:pt modelId="{A50FE504-1104-4E3E-96EE-82E0DF0B2B54}">
      <dgm:prSet phldrT="[Text]" custT="1"/>
      <dgm:spPr/>
      <dgm:t>
        <a:bodyPr/>
        <a:lstStyle/>
        <a:p>
          <a:r>
            <a:rPr lang="en-US" sz="1800" b="1" dirty="0"/>
            <a:t>Knowledge Capture with Word Processors</a:t>
          </a:r>
        </a:p>
      </dgm:t>
    </dgm:pt>
    <dgm:pt modelId="{D39D9F66-15B6-4F71-8FCF-D0C49007B96A}" type="parTrans" cxnId="{C3DC28A3-96DC-40E6-9CBE-52098C738037}">
      <dgm:prSet/>
      <dgm:spPr/>
      <dgm:t>
        <a:bodyPr/>
        <a:lstStyle/>
        <a:p>
          <a:endParaRPr lang="en-US"/>
        </a:p>
      </dgm:t>
    </dgm:pt>
    <dgm:pt modelId="{06E2E3DF-F316-49D9-A67B-AA423B01443A}" type="sibTrans" cxnId="{C3DC28A3-96DC-40E6-9CBE-52098C738037}">
      <dgm:prSet/>
      <dgm:spPr/>
      <dgm:t>
        <a:bodyPr/>
        <a:lstStyle/>
        <a:p>
          <a:endParaRPr lang="en-US"/>
        </a:p>
      </dgm:t>
    </dgm:pt>
    <dgm:pt modelId="{7D9164FE-20C5-4FED-A8A1-941D6A1A0FC6}">
      <dgm:prSet phldrT="[Text]" custT="1"/>
      <dgm:spPr/>
      <dgm:t>
        <a:bodyPr/>
        <a:lstStyle/>
        <a:p>
          <a:r>
            <a:rPr lang="en-US" sz="1400" b="1" dirty="0"/>
            <a:t>Document-centric</a:t>
          </a:r>
          <a:r>
            <a:rPr lang="tr-TR" sz="1400" b="1" dirty="0"/>
            <a:t>, </a:t>
          </a:r>
          <a:endParaRPr lang="en-US" sz="1400" b="1" dirty="0"/>
        </a:p>
      </dgm:t>
    </dgm:pt>
    <dgm:pt modelId="{0E0D830D-8C58-47C6-A57E-6CB28D2A4871}" type="parTrans" cxnId="{BAB02954-1C37-40F3-9524-EF98FB942A7A}">
      <dgm:prSet/>
      <dgm:spPr/>
      <dgm:t>
        <a:bodyPr/>
        <a:lstStyle/>
        <a:p>
          <a:endParaRPr lang="en-US"/>
        </a:p>
      </dgm:t>
    </dgm:pt>
    <dgm:pt modelId="{0CC08AD6-E210-48F6-AB61-D1BE243A5B9A}" type="sibTrans" cxnId="{BAB02954-1C37-40F3-9524-EF98FB942A7A}">
      <dgm:prSet/>
      <dgm:spPr/>
      <dgm:t>
        <a:bodyPr/>
        <a:lstStyle/>
        <a:p>
          <a:endParaRPr lang="en-US"/>
        </a:p>
      </dgm:t>
    </dgm:pt>
    <dgm:pt modelId="{FF4AB757-4713-47A3-BB7B-067EDDCA996E}">
      <dgm:prSet phldrT="[Text]" custT="1"/>
      <dgm:spPr/>
      <dgm:t>
        <a:bodyPr/>
        <a:lstStyle/>
        <a:p>
          <a:r>
            <a:rPr lang="en-US" sz="1800" b="1" dirty="0"/>
            <a:t>Knowledge Capture with Modelling Tools</a:t>
          </a:r>
        </a:p>
      </dgm:t>
    </dgm:pt>
    <dgm:pt modelId="{E8726CD3-43E2-4F93-B173-DF634BB69883}" type="parTrans" cxnId="{E638DC8D-33BA-4A0B-8BE5-0B0B41FB1B6A}">
      <dgm:prSet/>
      <dgm:spPr/>
      <dgm:t>
        <a:bodyPr/>
        <a:lstStyle/>
        <a:p>
          <a:endParaRPr lang="en-US"/>
        </a:p>
      </dgm:t>
    </dgm:pt>
    <dgm:pt modelId="{A5D563C2-43A8-4608-9C63-4628E8D4B277}" type="sibTrans" cxnId="{E638DC8D-33BA-4A0B-8BE5-0B0B41FB1B6A}">
      <dgm:prSet/>
      <dgm:spPr/>
      <dgm:t>
        <a:bodyPr/>
        <a:lstStyle/>
        <a:p>
          <a:endParaRPr lang="en-US"/>
        </a:p>
      </dgm:t>
    </dgm:pt>
    <dgm:pt modelId="{FDC1918C-95FB-411A-A706-4C3528F56870}">
      <dgm:prSet phldrT="[Text]" custT="1"/>
      <dgm:spPr/>
      <dgm:t>
        <a:bodyPr/>
        <a:lstStyle/>
        <a:p>
          <a:r>
            <a:rPr lang="en-US" sz="1400" b="1" dirty="0"/>
            <a:t>Model-centric</a:t>
          </a:r>
          <a:r>
            <a:rPr lang="tr-TR" sz="1400" b="1" dirty="0"/>
            <a:t>, </a:t>
          </a:r>
          <a:r>
            <a:rPr lang="en-US" sz="1400" b="1" dirty="0"/>
            <a:t>Structural and formal</a:t>
          </a:r>
        </a:p>
      </dgm:t>
    </dgm:pt>
    <dgm:pt modelId="{60C73A2F-8AD3-42CE-B383-568E46D706AE}" type="parTrans" cxnId="{B891803D-D4C6-4ADC-9BEE-DEA8D5B06FB8}">
      <dgm:prSet/>
      <dgm:spPr/>
      <dgm:t>
        <a:bodyPr/>
        <a:lstStyle/>
        <a:p>
          <a:endParaRPr lang="en-US"/>
        </a:p>
      </dgm:t>
    </dgm:pt>
    <dgm:pt modelId="{630362E8-3077-4F1E-B113-F452A17FC0AC}" type="sibTrans" cxnId="{B891803D-D4C6-4ADC-9BEE-DEA8D5B06FB8}">
      <dgm:prSet/>
      <dgm:spPr/>
      <dgm:t>
        <a:bodyPr/>
        <a:lstStyle/>
        <a:p>
          <a:endParaRPr lang="en-US"/>
        </a:p>
      </dgm:t>
    </dgm:pt>
    <dgm:pt modelId="{9B7A818F-5D3F-409C-9E29-ABDE07DE0715}">
      <dgm:prSet phldrT="[Text]" custT="1"/>
      <dgm:spPr/>
      <dgm:t>
        <a:bodyPr/>
        <a:lstStyle/>
        <a:p>
          <a:r>
            <a:rPr lang="en-US" sz="1800" b="1" dirty="0"/>
            <a:t>Seamless Knowledge Capture with ModelWriter</a:t>
          </a:r>
          <a:endParaRPr lang="tr-TR" sz="1800" b="1" dirty="0"/>
        </a:p>
        <a:p>
          <a:endParaRPr lang="en-US" sz="1600" dirty="0"/>
        </a:p>
      </dgm:t>
    </dgm:pt>
    <dgm:pt modelId="{40DE1EEE-67DF-4DCB-B47B-38E70EB970DE}" type="parTrans" cxnId="{250FE77E-B845-4C57-A1CC-FCFC2E8A385B}">
      <dgm:prSet/>
      <dgm:spPr/>
      <dgm:t>
        <a:bodyPr/>
        <a:lstStyle/>
        <a:p>
          <a:endParaRPr lang="en-US"/>
        </a:p>
      </dgm:t>
    </dgm:pt>
    <dgm:pt modelId="{E4F370DE-48A1-45C7-83C3-BFB86AD09081}" type="sibTrans" cxnId="{250FE77E-B845-4C57-A1CC-FCFC2E8A385B}">
      <dgm:prSet/>
      <dgm:spPr/>
      <dgm:t>
        <a:bodyPr/>
        <a:lstStyle/>
        <a:p>
          <a:endParaRPr lang="en-US"/>
        </a:p>
      </dgm:t>
    </dgm:pt>
    <dgm:pt modelId="{C0CF5557-C2B1-470F-91FA-73CFA14ED9C4}">
      <dgm:prSet phldrT="[Text]" custT="1"/>
      <dgm:spPr/>
      <dgm:t>
        <a:bodyPr/>
        <a:lstStyle/>
        <a:p>
          <a:r>
            <a:rPr lang="en-US" sz="1400" b="1" dirty="0"/>
            <a:t>ModelWriter as integrated product</a:t>
          </a:r>
        </a:p>
      </dgm:t>
    </dgm:pt>
    <dgm:pt modelId="{B098F21F-A78A-45BB-A2E9-C25E971E32CE}" type="parTrans" cxnId="{67E2373C-7DCB-4FF3-8BF4-CD17CC52B0CC}">
      <dgm:prSet/>
      <dgm:spPr/>
      <dgm:t>
        <a:bodyPr/>
        <a:lstStyle/>
        <a:p>
          <a:endParaRPr lang="en-US"/>
        </a:p>
      </dgm:t>
    </dgm:pt>
    <dgm:pt modelId="{1100A71D-FC28-4250-A44C-C4E791A4AC29}" type="sibTrans" cxnId="{67E2373C-7DCB-4FF3-8BF4-CD17CC52B0CC}">
      <dgm:prSet/>
      <dgm:spPr/>
      <dgm:t>
        <a:bodyPr/>
        <a:lstStyle/>
        <a:p>
          <a:endParaRPr lang="en-US"/>
        </a:p>
      </dgm:t>
    </dgm:pt>
    <dgm:pt modelId="{53E8B2FD-6381-4D6A-B846-7CBE61E2FBB9}">
      <dgm:prSet phldrT="[Text]" custT="1"/>
      <dgm:spPr/>
      <dgm:t>
        <a:bodyPr/>
        <a:lstStyle/>
        <a:p>
          <a:r>
            <a:rPr lang="en-US" sz="1400" b="1" dirty="0"/>
            <a:t>Technical Documents</a:t>
          </a:r>
        </a:p>
      </dgm:t>
    </dgm:pt>
    <dgm:pt modelId="{A00328DF-5147-4E05-8413-C591528A47CA}" type="parTrans" cxnId="{B01B93D1-1163-4627-A310-E9EB742B46D4}">
      <dgm:prSet/>
      <dgm:spPr/>
      <dgm:t>
        <a:bodyPr/>
        <a:lstStyle/>
        <a:p>
          <a:endParaRPr lang="en-US"/>
        </a:p>
      </dgm:t>
    </dgm:pt>
    <dgm:pt modelId="{62871C10-2CEF-4CDC-8556-7924E86EA65D}" type="sibTrans" cxnId="{B01B93D1-1163-4627-A310-E9EB742B46D4}">
      <dgm:prSet/>
      <dgm:spPr/>
      <dgm:t>
        <a:bodyPr/>
        <a:lstStyle/>
        <a:p>
          <a:endParaRPr lang="en-US"/>
        </a:p>
      </dgm:t>
    </dgm:pt>
    <dgm:pt modelId="{C88CDECB-EDE2-42A1-AE94-A33923877D8E}">
      <dgm:prSet phldrT="[Text]" custT="1"/>
      <dgm:spPr/>
      <dgm:t>
        <a:bodyPr/>
        <a:lstStyle/>
        <a:p>
          <a:r>
            <a:rPr lang="en-US" sz="1400" b="1" dirty="0"/>
            <a:t>Natural Language</a:t>
          </a:r>
        </a:p>
      </dgm:t>
    </dgm:pt>
    <dgm:pt modelId="{EC304C8D-A63A-4D9B-A1BE-D316FB145D19}" type="parTrans" cxnId="{29EB38A4-94D0-4C86-87A0-D2E81EE72C43}">
      <dgm:prSet/>
      <dgm:spPr/>
      <dgm:t>
        <a:bodyPr/>
        <a:lstStyle/>
        <a:p>
          <a:endParaRPr lang="en-US"/>
        </a:p>
      </dgm:t>
    </dgm:pt>
    <dgm:pt modelId="{83B6A9FE-92E0-4CAE-8B2E-D770B5B6CFF8}" type="sibTrans" cxnId="{29EB38A4-94D0-4C86-87A0-D2E81EE72C43}">
      <dgm:prSet/>
      <dgm:spPr/>
      <dgm:t>
        <a:bodyPr/>
        <a:lstStyle/>
        <a:p>
          <a:endParaRPr lang="en-US"/>
        </a:p>
      </dgm:t>
    </dgm:pt>
    <dgm:pt modelId="{DD0F9380-7F1B-4FDE-9C8A-132435636D3C}">
      <dgm:prSet phldrT="[Text]" custT="1"/>
      <dgm:spPr/>
      <dgm:t>
        <a:bodyPr/>
        <a:lstStyle/>
        <a:p>
          <a:r>
            <a:rPr lang="en-US" sz="1400" b="1" dirty="0"/>
            <a:t>Modelling and Model Reasoning tools (= “Model” part), </a:t>
          </a:r>
        </a:p>
      </dgm:t>
    </dgm:pt>
    <dgm:pt modelId="{20999D0F-2FF8-47C7-98CF-002E558B6790}" type="parTrans" cxnId="{C00FCE17-9DB0-4A4D-8CD8-C5F10BDAFFF8}">
      <dgm:prSet/>
      <dgm:spPr/>
      <dgm:t>
        <a:bodyPr/>
        <a:lstStyle/>
        <a:p>
          <a:endParaRPr lang="en-US"/>
        </a:p>
      </dgm:t>
    </dgm:pt>
    <dgm:pt modelId="{C298856F-FBBB-4558-9651-901247383D08}" type="sibTrans" cxnId="{C00FCE17-9DB0-4A4D-8CD8-C5F10BDAFFF8}">
      <dgm:prSet/>
      <dgm:spPr/>
      <dgm:t>
        <a:bodyPr/>
        <a:lstStyle/>
        <a:p>
          <a:endParaRPr lang="en-US"/>
        </a:p>
      </dgm:t>
    </dgm:pt>
    <dgm:pt modelId="{1E7A08CD-796E-4338-99B0-839F289FCFB6}">
      <dgm:prSet phldrT="[Text]" custT="1"/>
      <dgm:spPr/>
      <dgm:t>
        <a:bodyPr/>
        <a:lstStyle/>
        <a:p>
          <a:r>
            <a:rPr lang="en-US" sz="1400" b="1" dirty="0"/>
            <a:t>and keeps both views seamlessly synchronized with each other.</a:t>
          </a:r>
        </a:p>
      </dgm:t>
    </dgm:pt>
    <dgm:pt modelId="{504FD497-2244-47F7-8997-1E85435D69B5}" type="parTrans" cxnId="{1C7CB306-A38B-46B7-B1DD-7D40A50F5AD9}">
      <dgm:prSet/>
      <dgm:spPr/>
      <dgm:t>
        <a:bodyPr/>
        <a:lstStyle/>
        <a:p>
          <a:endParaRPr lang="en-US"/>
        </a:p>
      </dgm:t>
    </dgm:pt>
    <dgm:pt modelId="{5F8834E6-107C-4C4A-8F38-48A3CE15E6BD}" type="sibTrans" cxnId="{1C7CB306-A38B-46B7-B1DD-7D40A50F5AD9}">
      <dgm:prSet/>
      <dgm:spPr/>
      <dgm:t>
        <a:bodyPr/>
        <a:lstStyle/>
        <a:p>
          <a:endParaRPr lang="en-US"/>
        </a:p>
      </dgm:t>
    </dgm:pt>
    <dgm:pt modelId="{80BF1BE2-A4A6-4793-9F0A-D53F9A243893}">
      <dgm:prSet phldrT="[Text]" custT="1"/>
      <dgm:spPr/>
      <dgm:t>
        <a:bodyPr/>
        <a:lstStyle/>
        <a:p>
          <a:r>
            <a:rPr lang="en-US" sz="1400" b="1" noProof="0" dirty="0"/>
            <a:t>Requirement</a:t>
          </a:r>
          <a:r>
            <a:rPr lang="tr-TR" sz="1400" b="1" noProof="0" dirty="0"/>
            <a:t>s, </a:t>
          </a:r>
          <a:r>
            <a:rPr lang="en-US" sz="1400" b="1" noProof="0" dirty="0"/>
            <a:t>Specifications</a:t>
          </a:r>
        </a:p>
      </dgm:t>
    </dgm:pt>
    <dgm:pt modelId="{EEC0FEF4-8642-47AC-A4A6-56BA557A08D9}" type="sibTrans" cxnId="{F9525DA4-DF65-4E19-B2D5-50540E962F55}">
      <dgm:prSet/>
      <dgm:spPr/>
      <dgm:t>
        <a:bodyPr/>
        <a:lstStyle/>
        <a:p>
          <a:endParaRPr lang="en-US"/>
        </a:p>
      </dgm:t>
    </dgm:pt>
    <dgm:pt modelId="{4212392D-A502-47A8-948B-70DE6629E2DE}" type="parTrans" cxnId="{F9525DA4-DF65-4E19-B2D5-50540E962F55}">
      <dgm:prSet/>
      <dgm:spPr/>
      <dgm:t>
        <a:bodyPr/>
        <a:lstStyle/>
        <a:p>
          <a:endParaRPr lang="en-US"/>
        </a:p>
      </dgm:t>
    </dgm:pt>
    <dgm:pt modelId="{6DD56851-7116-4818-AF70-9D68EB2446D0}">
      <dgm:prSet phldrT="[Text]" custT="1"/>
      <dgm:spPr/>
      <dgm:t>
        <a:bodyPr/>
        <a:lstStyle/>
        <a:p>
          <a:r>
            <a:rPr lang="en-US" sz="1400" b="1" noProof="0" dirty="0"/>
            <a:t>Very Informal ones (mind maps, text tables, spreadsheets)</a:t>
          </a:r>
        </a:p>
      </dgm:t>
    </dgm:pt>
    <dgm:pt modelId="{24E56A2B-0E78-46BC-83B5-966EE4BFF78C}" type="parTrans" cxnId="{C38270BE-E192-4694-AF3B-D1FC372C4EB9}">
      <dgm:prSet/>
      <dgm:spPr/>
      <dgm:t>
        <a:bodyPr/>
        <a:lstStyle/>
        <a:p>
          <a:endParaRPr lang="en-US"/>
        </a:p>
      </dgm:t>
    </dgm:pt>
    <dgm:pt modelId="{7AD6AD16-1BC1-48A2-B26E-3A25E21D2847}" type="sibTrans" cxnId="{C38270BE-E192-4694-AF3B-D1FC372C4EB9}">
      <dgm:prSet/>
      <dgm:spPr/>
      <dgm:t>
        <a:bodyPr/>
        <a:lstStyle/>
        <a:p>
          <a:endParaRPr lang="en-US"/>
        </a:p>
      </dgm:t>
    </dgm:pt>
    <dgm:pt modelId="{BDC34ED5-887C-468E-8EE3-529DD9A202A5}">
      <dgm:prSet phldrT="[Text]" custT="1"/>
      <dgm:spPr/>
      <dgm:t>
        <a:bodyPr/>
        <a:lstStyle/>
        <a:p>
          <a:r>
            <a:rPr lang="en-US" sz="1400" b="1" noProof="0" dirty="0"/>
            <a:t>Formal ones (UML, </a:t>
          </a:r>
          <a:r>
            <a:rPr lang="en-US" sz="1400" b="1" noProof="0" dirty="0" err="1"/>
            <a:t>SysML</a:t>
          </a:r>
          <a:r>
            <a:rPr lang="en-US" sz="1400" b="1" noProof="0" dirty="0"/>
            <a:t>, </a:t>
          </a:r>
          <a:r>
            <a:rPr lang="tr-TR" sz="1400" b="1" noProof="0" dirty="0"/>
            <a:t>EMF, BPMN …</a:t>
          </a:r>
          <a:r>
            <a:rPr lang="en-US" sz="1400" b="1" noProof="0" dirty="0"/>
            <a:t>)</a:t>
          </a:r>
        </a:p>
      </dgm:t>
    </dgm:pt>
    <dgm:pt modelId="{07DE8B92-8976-478A-A464-69A9E5ED2E2D}" type="parTrans" cxnId="{1DE9E4E1-CCA5-42EC-B630-2D223694FEC6}">
      <dgm:prSet/>
      <dgm:spPr/>
      <dgm:t>
        <a:bodyPr/>
        <a:lstStyle/>
        <a:p>
          <a:endParaRPr lang="en-US"/>
        </a:p>
      </dgm:t>
    </dgm:pt>
    <dgm:pt modelId="{8025F726-DAE7-41DD-8C71-AFB6D64FC893}" type="sibTrans" cxnId="{1DE9E4E1-CCA5-42EC-B630-2D223694FEC6}">
      <dgm:prSet/>
      <dgm:spPr/>
      <dgm:t>
        <a:bodyPr/>
        <a:lstStyle/>
        <a:p>
          <a:endParaRPr lang="en-US"/>
        </a:p>
      </dgm:t>
    </dgm:pt>
    <dgm:pt modelId="{F3861B3F-BF66-4D4B-81DA-32C14F51281D}">
      <dgm:prSet phldrT="[Text]" custT="1"/>
      <dgm:spPr/>
      <dgm:t>
        <a:bodyPr/>
        <a:lstStyle/>
        <a:p>
          <a:r>
            <a:rPr lang="tr-TR" sz="1400" b="1" dirty="0"/>
            <a:t>Text-based</a:t>
          </a:r>
          <a:endParaRPr lang="en-US" sz="1400" b="1" dirty="0"/>
        </a:p>
      </dgm:t>
    </dgm:pt>
    <dgm:pt modelId="{FA550013-F177-46D7-80BC-7BC300893607}" type="parTrans" cxnId="{189FED80-DA2E-4501-9652-84CCB9F5A4C1}">
      <dgm:prSet/>
      <dgm:spPr/>
      <dgm:t>
        <a:bodyPr/>
        <a:lstStyle/>
        <a:p>
          <a:endParaRPr lang="en-US"/>
        </a:p>
      </dgm:t>
    </dgm:pt>
    <dgm:pt modelId="{9E7438B2-537E-42A6-BA5F-05765FBA3FCB}" type="sibTrans" cxnId="{189FED80-DA2E-4501-9652-84CCB9F5A4C1}">
      <dgm:prSet/>
      <dgm:spPr/>
      <dgm:t>
        <a:bodyPr/>
        <a:lstStyle/>
        <a:p>
          <a:endParaRPr lang="en-US"/>
        </a:p>
      </dgm:t>
    </dgm:pt>
    <dgm:pt modelId="{0124D987-7A80-4E6F-AE5E-50206687D465}">
      <dgm:prSet phldrT="[Text]" custT="1"/>
      <dgm:spPr/>
      <dgm:t>
        <a:bodyPr/>
        <a:lstStyle/>
        <a:p>
          <a:r>
            <a:rPr lang="en-US" sz="1400" b="1" dirty="0"/>
            <a:t>Semantic Parser &amp; Annotator (=</a:t>
          </a:r>
          <a:r>
            <a:rPr lang="tr-TR" sz="1400" b="1" dirty="0"/>
            <a:t> </a:t>
          </a:r>
          <a:r>
            <a:rPr lang="en-US" sz="1400" b="1" dirty="0"/>
            <a:t>“Writer” part)</a:t>
          </a:r>
        </a:p>
      </dgm:t>
    </dgm:pt>
    <dgm:pt modelId="{B80C54F3-15D2-4915-ACD5-B4B7E052DE58}" type="sibTrans" cxnId="{38C3D4CF-FC61-490A-9B8C-AB1FAFDEFEA0}">
      <dgm:prSet/>
      <dgm:spPr/>
      <dgm:t>
        <a:bodyPr/>
        <a:lstStyle/>
        <a:p>
          <a:endParaRPr lang="en-US"/>
        </a:p>
      </dgm:t>
    </dgm:pt>
    <dgm:pt modelId="{D5E619FE-7B28-4D30-B4CE-9AD97DE7754B}" type="parTrans" cxnId="{38C3D4CF-FC61-490A-9B8C-AB1FAFDEFEA0}">
      <dgm:prSet/>
      <dgm:spPr/>
      <dgm:t>
        <a:bodyPr/>
        <a:lstStyle/>
        <a:p>
          <a:endParaRPr lang="en-US"/>
        </a:p>
      </dgm:t>
    </dgm:pt>
    <dgm:pt modelId="{8552BC42-36EF-4B7E-B3DC-C7BB87EF48F9}">
      <dgm:prSet phldrT="[Text]" custT="1"/>
      <dgm:spPr/>
      <dgm:t>
        <a:bodyPr/>
        <a:lstStyle/>
        <a:p>
          <a:r>
            <a:rPr lang="en-US" sz="1400" b="1" noProof="0" dirty="0"/>
            <a:t>Architectural Design Documents, 3D Design Models …</a:t>
          </a:r>
        </a:p>
      </dgm:t>
    </dgm:pt>
    <dgm:pt modelId="{9BB424D3-62B4-4A24-A776-D8382272E4AB}" type="parTrans" cxnId="{E3392966-2F6E-42EC-9192-F90402CA1824}">
      <dgm:prSet/>
      <dgm:spPr/>
      <dgm:t>
        <a:bodyPr/>
        <a:lstStyle/>
        <a:p>
          <a:endParaRPr lang="en-US"/>
        </a:p>
      </dgm:t>
    </dgm:pt>
    <dgm:pt modelId="{69AC15D2-9D27-4C0E-933D-AD0AEA1A8705}" type="sibTrans" cxnId="{E3392966-2F6E-42EC-9192-F90402CA1824}">
      <dgm:prSet/>
      <dgm:spPr/>
      <dgm:t>
        <a:bodyPr/>
        <a:lstStyle/>
        <a:p>
          <a:endParaRPr lang="en-US"/>
        </a:p>
      </dgm:t>
    </dgm:pt>
    <dgm:pt modelId="{6E47AB7A-1B2E-4752-8A4C-310E17731C13}">
      <dgm:prSet phldrT="[Text]" custT="1"/>
      <dgm:spPr/>
      <dgm:t>
        <a:bodyPr/>
        <a:lstStyle/>
        <a:p>
          <a:r>
            <a:rPr lang="en-US" sz="1400" b="1" noProof="0" dirty="0"/>
            <a:t>Program files</a:t>
          </a:r>
        </a:p>
      </dgm:t>
    </dgm:pt>
    <dgm:pt modelId="{7309C39F-1464-42B3-9675-A086D86ACCCE}" type="parTrans" cxnId="{B6CA8086-5480-45C8-944B-CF10D27CF93C}">
      <dgm:prSet/>
      <dgm:spPr/>
      <dgm:t>
        <a:bodyPr/>
        <a:lstStyle/>
        <a:p>
          <a:endParaRPr lang="en-US"/>
        </a:p>
      </dgm:t>
    </dgm:pt>
    <dgm:pt modelId="{C7DECF6A-5190-4569-AB7F-82E9CB80CEE8}" type="sibTrans" cxnId="{B6CA8086-5480-45C8-944B-CF10D27CF93C}">
      <dgm:prSet/>
      <dgm:spPr/>
      <dgm:t>
        <a:bodyPr/>
        <a:lstStyle/>
        <a:p>
          <a:endParaRPr lang="en-US"/>
        </a:p>
      </dgm:t>
    </dgm:pt>
    <dgm:pt modelId="{439908EB-A4AB-4722-9C46-79DF9E787B67}">
      <dgm:prSet phldrT="[Text]" custT="1"/>
      <dgm:spPr/>
      <dgm:t>
        <a:bodyPr/>
        <a:lstStyle/>
        <a:p>
          <a:r>
            <a:rPr lang="en-US" sz="1400" b="1" noProof="0" dirty="0"/>
            <a:t>No formal semantics</a:t>
          </a:r>
        </a:p>
      </dgm:t>
    </dgm:pt>
    <dgm:pt modelId="{0FA1B7C1-CE75-4F53-8B3F-85FFBD2572D0}" type="parTrans" cxnId="{D1B261BE-E3C5-4749-8C50-76C2C1339047}">
      <dgm:prSet/>
      <dgm:spPr/>
      <dgm:t>
        <a:bodyPr/>
        <a:lstStyle/>
        <a:p>
          <a:endParaRPr lang="en-US"/>
        </a:p>
      </dgm:t>
    </dgm:pt>
    <dgm:pt modelId="{120780DE-49B6-4158-A5DE-A214131E7BBE}" type="sibTrans" cxnId="{D1B261BE-E3C5-4749-8C50-76C2C1339047}">
      <dgm:prSet/>
      <dgm:spPr/>
      <dgm:t>
        <a:bodyPr/>
        <a:lstStyle/>
        <a:p>
          <a:endParaRPr lang="en-US"/>
        </a:p>
      </dgm:t>
    </dgm:pt>
    <dgm:pt modelId="{9E39B384-1C60-4B2F-A349-1C55B4E42F2A}">
      <dgm:prSet phldrT="[Text]" custT="1"/>
      <dgm:spPr/>
      <dgm:t>
        <a:bodyPr/>
        <a:lstStyle/>
        <a:p>
          <a:r>
            <a:rPr lang="en-US" sz="1400" b="1" noProof="0" dirty="0"/>
            <a:t>Abstract Syntax Tree of Programs</a:t>
          </a:r>
        </a:p>
      </dgm:t>
    </dgm:pt>
    <dgm:pt modelId="{A9FC6C30-A4D0-4F1B-A52B-E5E47610880E}" type="parTrans" cxnId="{AA63AFB6-F58C-423D-AAF3-B4E03FA1D05B}">
      <dgm:prSet/>
      <dgm:spPr/>
      <dgm:t>
        <a:bodyPr/>
        <a:lstStyle/>
        <a:p>
          <a:endParaRPr lang="en-US"/>
        </a:p>
      </dgm:t>
    </dgm:pt>
    <dgm:pt modelId="{C2AC453F-315B-4221-9DBB-33FE4C165806}" type="sibTrans" cxnId="{AA63AFB6-F58C-423D-AAF3-B4E03FA1D05B}">
      <dgm:prSet/>
      <dgm:spPr/>
      <dgm:t>
        <a:bodyPr/>
        <a:lstStyle/>
        <a:p>
          <a:endParaRPr lang="en-US"/>
        </a:p>
      </dgm:t>
    </dgm:pt>
    <dgm:pt modelId="{A5C7FF16-2964-475B-A4EB-363463532EFB}" type="pres">
      <dgm:prSet presAssocID="{571CC073-B4EA-454E-8A5E-FC001A76EABC}" presName="composite" presStyleCnt="0">
        <dgm:presLayoutVars>
          <dgm:chMax val="3"/>
          <dgm:animLvl val="lvl"/>
          <dgm:resizeHandles val="exact"/>
        </dgm:presLayoutVars>
      </dgm:prSet>
      <dgm:spPr/>
    </dgm:pt>
    <dgm:pt modelId="{15956734-8971-4060-8A77-322EF64B3646}" type="pres">
      <dgm:prSet presAssocID="{9B7A818F-5D3F-409C-9E29-ABDE07DE0715}" presName="gear1" presStyleLbl="node1" presStyleIdx="0" presStyleCnt="3">
        <dgm:presLayoutVars>
          <dgm:chMax val="1"/>
          <dgm:bulletEnabled val="1"/>
        </dgm:presLayoutVars>
      </dgm:prSet>
      <dgm:spPr/>
    </dgm:pt>
    <dgm:pt modelId="{CB98BCD4-332E-4BE0-8D27-DF38710943CF}" type="pres">
      <dgm:prSet presAssocID="{9B7A818F-5D3F-409C-9E29-ABDE07DE0715}" presName="gear1srcNode" presStyleLbl="node1" presStyleIdx="0" presStyleCnt="3"/>
      <dgm:spPr/>
    </dgm:pt>
    <dgm:pt modelId="{3B81BBB3-50ED-432F-AC8B-AA8BFBEDD012}" type="pres">
      <dgm:prSet presAssocID="{9B7A818F-5D3F-409C-9E29-ABDE07DE0715}" presName="gear1dstNode" presStyleLbl="node1" presStyleIdx="0" presStyleCnt="3"/>
      <dgm:spPr/>
    </dgm:pt>
    <dgm:pt modelId="{26EF0600-9196-47C0-98E5-605DC30FA4D5}" type="pres">
      <dgm:prSet presAssocID="{9B7A818F-5D3F-409C-9E29-ABDE07DE0715}" presName="gear1ch" presStyleLbl="fgAcc1" presStyleIdx="0" presStyleCnt="3" custScaleX="257780" custScaleY="91255" custLinFactNeighborX="6506" custLinFactNeighborY="-5694">
        <dgm:presLayoutVars>
          <dgm:chMax val="0"/>
          <dgm:bulletEnabled val="1"/>
        </dgm:presLayoutVars>
      </dgm:prSet>
      <dgm:spPr/>
    </dgm:pt>
    <dgm:pt modelId="{7DB20512-D77D-426C-A8B0-FF9AA4F0733F}" type="pres">
      <dgm:prSet presAssocID="{A50FE504-1104-4E3E-96EE-82E0DF0B2B54}" presName="gear2" presStyleLbl="node1" presStyleIdx="1" presStyleCnt="3">
        <dgm:presLayoutVars>
          <dgm:chMax val="1"/>
          <dgm:bulletEnabled val="1"/>
        </dgm:presLayoutVars>
      </dgm:prSet>
      <dgm:spPr/>
    </dgm:pt>
    <dgm:pt modelId="{BAF2B7F3-4ED4-45D5-AA15-42E23D37C06E}" type="pres">
      <dgm:prSet presAssocID="{A50FE504-1104-4E3E-96EE-82E0DF0B2B54}" presName="gear2srcNode" presStyleLbl="node1" presStyleIdx="1" presStyleCnt="3"/>
      <dgm:spPr/>
    </dgm:pt>
    <dgm:pt modelId="{8101CAE7-5753-45BB-BC8E-0FD7D012E3FC}" type="pres">
      <dgm:prSet presAssocID="{A50FE504-1104-4E3E-96EE-82E0DF0B2B54}" presName="gear2dstNode" presStyleLbl="node1" presStyleIdx="1" presStyleCnt="3"/>
      <dgm:spPr/>
    </dgm:pt>
    <dgm:pt modelId="{6048E966-8AF5-4D74-BECA-C89D713841E6}" type="pres">
      <dgm:prSet presAssocID="{A50FE504-1104-4E3E-96EE-82E0DF0B2B54}" presName="gear2ch" presStyleLbl="fgAcc1" presStyleIdx="1" presStyleCnt="3" custScaleX="116672" custScaleY="153962" custLinFactNeighborX="-51717" custLinFactNeighborY="-38923">
        <dgm:presLayoutVars>
          <dgm:chMax val="0"/>
          <dgm:bulletEnabled val="1"/>
        </dgm:presLayoutVars>
      </dgm:prSet>
      <dgm:spPr/>
    </dgm:pt>
    <dgm:pt modelId="{27E6C6B7-CE4B-49CD-A3EF-C5C090915757}" type="pres">
      <dgm:prSet presAssocID="{FF4AB757-4713-47A3-BB7B-067EDDCA996E}" presName="gear3" presStyleLbl="node1" presStyleIdx="2" presStyleCnt="3"/>
      <dgm:spPr/>
    </dgm:pt>
    <dgm:pt modelId="{1E5224C9-0591-4009-AFF8-8B28F457BB85}" type="pres">
      <dgm:prSet presAssocID="{FF4AB757-4713-47A3-BB7B-067EDDCA996E}" presName="gear3tx" presStyleLbl="node1" presStyleIdx="2" presStyleCnt="3">
        <dgm:presLayoutVars>
          <dgm:chMax val="1"/>
          <dgm:bulletEnabled val="1"/>
        </dgm:presLayoutVars>
      </dgm:prSet>
      <dgm:spPr/>
    </dgm:pt>
    <dgm:pt modelId="{92EF58C8-2887-4489-8F22-57FFE7EC3459}" type="pres">
      <dgm:prSet presAssocID="{FF4AB757-4713-47A3-BB7B-067EDDCA996E}" presName="gear3srcNode" presStyleLbl="node1" presStyleIdx="2" presStyleCnt="3"/>
      <dgm:spPr/>
    </dgm:pt>
    <dgm:pt modelId="{9CB90C72-736D-484E-8028-BCA11B466390}" type="pres">
      <dgm:prSet presAssocID="{FF4AB757-4713-47A3-BB7B-067EDDCA996E}" presName="gear3dstNode" presStyleLbl="node1" presStyleIdx="2" presStyleCnt="3"/>
      <dgm:spPr/>
    </dgm:pt>
    <dgm:pt modelId="{8E649EA4-DED8-4E90-A4CC-37AC9C36FCE9}" type="pres">
      <dgm:prSet presAssocID="{FF4AB757-4713-47A3-BB7B-067EDDCA996E}" presName="gear3ch" presStyleLbl="fgAcc1" presStyleIdx="2" presStyleCnt="3" custScaleX="141168" custScaleY="166309" custLinFactNeighborX="38250" custLinFactNeighborY="-16889">
        <dgm:presLayoutVars>
          <dgm:chMax val="0"/>
          <dgm:bulletEnabled val="1"/>
        </dgm:presLayoutVars>
      </dgm:prSet>
      <dgm:spPr/>
    </dgm:pt>
    <dgm:pt modelId="{E0A5D0BE-B61D-4E35-86D1-CBBFACE3784E}" type="pres">
      <dgm:prSet presAssocID="{E4F370DE-48A1-45C7-83C3-BFB86AD09081}" presName="connector1" presStyleLbl="sibTrans2D1" presStyleIdx="0" presStyleCnt="3"/>
      <dgm:spPr/>
    </dgm:pt>
    <dgm:pt modelId="{9A97F835-F55A-4F8E-B807-A75468149F48}" type="pres">
      <dgm:prSet presAssocID="{06E2E3DF-F316-49D9-A67B-AA423B01443A}" presName="connector2" presStyleLbl="sibTrans2D1" presStyleIdx="1" presStyleCnt="3"/>
      <dgm:spPr/>
    </dgm:pt>
    <dgm:pt modelId="{F5FFFA7E-3A0F-4BFF-8486-3359B31C434D}" type="pres">
      <dgm:prSet presAssocID="{A5D563C2-43A8-4608-9C63-4628E8D4B277}" presName="connector3" presStyleLbl="sibTrans2D1" presStyleIdx="2" presStyleCnt="3"/>
      <dgm:spPr/>
    </dgm:pt>
  </dgm:ptLst>
  <dgm:cxnLst>
    <dgm:cxn modelId="{15DBCD9F-3BC3-4A8D-90B4-C16E636126C6}" type="presOf" srcId="{9E39B384-1C60-4B2F-A349-1C55B4E42F2A}" destId="{8E649EA4-DED8-4E90-A4CC-37AC9C36FCE9}" srcOrd="0" destOrd="4" presId="urn:microsoft.com/office/officeart/2005/8/layout/gear1"/>
    <dgm:cxn modelId="{E3392966-2F6E-42EC-9192-F90402CA1824}" srcId="{FF4AB757-4713-47A3-BB7B-067EDDCA996E}" destId="{8552BC42-36EF-4B7E-B3DC-C7BB87EF48F9}" srcOrd="3" destOrd="0" parTransId="{9BB424D3-62B4-4A24-A776-D8382272E4AB}" sibTransId="{69AC15D2-9D27-4C0E-933D-AD0AEA1A8705}"/>
    <dgm:cxn modelId="{1C7CB306-A38B-46B7-B1DD-7D40A50F5AD9}" srcId="{9B7A818F-5D3F-409C-9E29-ABDE07DE0715}" destId="{1E7A08CD-796E-4338-99B0-839F289FCFB6}" srcOrd="3" destOrd="0" parTransId="{504FD497-2244-47F7-8997-1E85435D69B5}" sibTransId="{5F8834E6-107C-4C4A-8F38-48A3CE15E6BD}"/>
    <dgm:cxn modelId="{C38270BE-E192-4694-AF3B-D1FC372C4EB9}" srcId="{FF4AB757-4713-47A3-BB7B-067EDDCA996E}" destId="{6DD56851-7116-4818-AF70-9D68EB2446D0}" srcOrd="1" destOrd="0" parTransId="{24E56A2B-0E78-46BC-83B5-966EE4BFF78C}" sibTransId="{7AD6AD16-1BC1-48A2-B26E-3A25E21D2847}"/>
    <dgm:cxn modelId="{B01B93D1-1163-4627-A310-E9EB742B46D4}" srcId="{A50FE504-1104-4E3E-96EE-82E0DF0B2B54}" destId="{53E8B2FD-6381-4D6A-B846-7CBE61E2FBB9}" srcOrd="2" destOrd="0" parTransId="{A00328DF-5147-4E05-8413-C591528A47CA}" sibTransId="{62871C10-2CEF-4CDC-8556-7924E86EA65D}"/>
    <dgm:cxn modelId="{FDA759DA-95D1-44FA-97A8-5BD0BC71C4BB}" type="presOf" srcId="{6DD56851-7116-4818-AF70-9D68EB2446D0}" destId="{8E649EA4-DED8-4E90-A4CC-37AC9C36FCE9}" srcOrd="0" destOrd="1" presId="urn:microsoft.com/office/officeart/2005/8/layout/gear1"/>
    <dgm:cxn modelId="{BD6ED8ED-F3CE-4F2B-93BF-A28FB9BF27CA}" type="presOf" srcId="{9B7A818F-5D3F-409C-9E29-ABDE07DE0715}" destId="{3B81BBB3-50ED-432F-AC8B-AA8BFBEDD012}" srcOrd="2" destOrd="0" presId="urn:microsoft.com/office/officeart/2005/8/layout/gear1"/>
    <dgm:cxn modelId="{D96EF9BC-CE47-4E02-8BD1-676E9737759A}" type="presOf" srcId="{A50FE504-1104-4E3E-96EE-82E0DF0B2B54}" destId="{8101CAE7-5753-45BB-BC8E-0FD7D012E3FC}" srcOrd="2" destOrd="0" presId="urn:microsoft.com/office/officeart/2005/8/layout/gear1"/>
    <dgm:cxn modelId="{3A6835D5-4CC3-4A46-BF5D-744948EF5602}" type="presOf" srcId="{A5D563C2-43A8-4608-9C63-4628E8D4B277}" destId="{F5FFFA7E-3A0F-4BFF-8486-3359B31C434D}" srcOrd="0" destOrd="0" presId="urn:microsoft.com/office/officeart/2005/8/layout/gear1"/>
    <dgm:cxn modelId="{FFE02AD5-68FA-4A4F-A077-4439762F4AA1}" type="presOf" srcId="{7D9164FE-20C5-4FED-A8A1-941D6A1A0FC6}" destId="{6048E966-8AF5-4D74-BECA-C89D713841E6}" srcOrd="0" destOrd="0" presId="urn:microsoft.com/office/officeart/2005/8/layout/gear1"/>
    <dgm:cxn modelId="{6067228E-9BD7-41C5-B426-18561F6E97EC}" type="presOf" srcId="{0124D987-7A80-4E6F-AE5E-50206687D465}" destId="{26EF0600-9196-47C0-98E5-605DC30FA4D5}" srcOrd="0" destOrd="1" presId="urn:microsoft.com/office/officeart/2005/8/layout/gear1"/>
    <dgm:cxn modelId="{65A6E9A8-8965-4AC1-BDFE-71877139A72B}" type="presOf" srcId="{53E8B2FD-6381-4D6A-B846-7CBE61E2FBB9}" destId="{6048E966-8AF5-4D74-BECA-C89D713841E6}" srcOrd="0" destOrd="2" presId="urn:microsoft.com/office/officeart/2005/8/layout/gear1"/>
    <dgm:cxn modelId="{E84B2ACC-5B49-45DB-BA94-0C5448ABD9BD}" type="presOf" srcId="{FF4AB757-4713-47A3-BB7B-067EDDCA996E}" destId="{1E5224C9-0591-4009-AFF8-8B28F457BB85}" srcOrd="1" destOrd="0" presId="urn:microsoft.com/office/officeart/2005/8/layout/gear1"/>
    <dgm:cxn modelId="{F9525DA4-DF65-4E19-B2D5-50540E962F55}" srcId="{A50FE504-1104-4E3E-96EE-82E0DF0B2B54}" destId="{80BF1BE2-A4A6-4793-9F0A-D53F9A243893}" srcOrd="4" destOrd="0" parTransId="{4212392D-A502-47A8-948B-70DE6629E2DE}" sibTransId="{EEC0FEF4-8642-47AC-A4A6-56BA557A08D9}"/>
    <dgm:cxn modelId="{D1B261BE-E3C5-4749-8C50-76C2C1339047}" srcId="{A50FE504-1104-4E3E-96EE-82E0DF0B2B54}" destId="{439908EB-A4AB-4722-9C46-79DF9E787B67}" srcOrd="5" destOrd="0" parTransId="{0FA1B7C1-CE75-4F53-8B3F-85FFBD2572D0}" sibTransId="{120780DE-49B6-4158-A5DE-A214131E7BBE}"/>
    <dgm:cxn modelId="{BC2C80FE-9E1E-4194-B176-A520AF7E8408}" type="presOf" srcId="{439908EB-A4AB-4722-9C46-79DF9E787B67}" destId="{6048E966-8AF5-4D74-BECA-C89D713841E6}" srcOrd="0" destOrd="5" presId="urn:microsoft.com/office/officeart/2005/8/layout/gear1"/>
    <dgm:cxn modelId="{C00FCE17-9DB0-4A4D-8CD8-C5F10BDAFFF8}" srcId="{9B7A818F-5D3F-409C-9E29-ABDE07DE0715}" destId="{DD0F9380-7F1B-4FDE-9C8A-132435636D3C}" srcOrd="2" destOrd="0" parTransId="{20999D0F-2FF8-47C7-98CF-002E558B6790}" sibTransId="{C298856F-FBBB-4558-9651-901247383D08}"/>
    <dgm:cxn modelId="{17DCA8D6-016B-4187-8673-65C889169427}" type="presOf" srcId="{A50FE504-1104-4E3E-96EE-82E0DF0B2B54}" destId="{7DB20512-D77D-426C-A8B0-FF9AA4F0733F}" srcOrd="0" destOrd="0" presId="urn:microsoft.com/office/officeart/2005/8/layout/gear1"/>
    <dgm:cxn modelId="{C3DC28A3-96DC-40E6-9CBE-52098C738037}" srcId="{571CC073-B4EA-454E-8A5E-FC001A76EABC}" destId="{A50FE504-1104-4E3E-96EE-82E0DF0B2B54}" srcOrd="1" destOrd="0" parTransId="{D39D9F66-15B6-4F71-8FCF-D0C49007B96A}" sibTransId="{06E2E3DF-F316-49D9-A67B-AA423B01443A}"/>
    <dgm:cxn modelId="{67E2373C-7DCB-4FF3-8BF4-CD17CC52B0CC}" srcId="{9B7A818F-5D3F-409C-9E29-ABDE07DE0715}" destId="{C0CF5557-C2B1-470F-91FA-73CFA14ED9C4}" srcOrd="0" destOrd="0" parTransId="{B098F21F-A78A-45BB-A2E9-C25E971E32CE}" sibTransId="{1100A71D-FC28-4250-A44C-C4E791A4AC29}"/>
    <dgm:cxn modelId="{250FE77E-B845-4C57-A1CC-FCFC2E8A385B}" srcId="{571CC073-B4EA-454E-8A5E-FC001A76EABC}" destId="{9B7A818F-5D3F-409C-9E29-ABDE07DE0715}" srcOrd="0" destOrd="0" parTransId="{40DE1EEE-67DF-4DCB-B47B-38E70EB970DE}" sibTransId="{E4F370DE-48A1-45C7-83C3-BFB86AD09081}"/>
    <dgm:cxn modelId="{189FED80-DA2E-4501-9652-84CCB9F5A4C1}" srcId="{A50FE504-1104-4E3E-96EE-82E0DF0B2B54}" destId="{F3861B3F-BF66-4D4B-81DA-32C14F51281D}" srcOrd="1" destOrd="0" parTransId="{FA550013-F177-46D7-80BC-7BC300893607}" sibTransId="{9E7438B2-537E-42A6-BA5F-05765FBA3FCB}"/>
    <dgm:cxn modelId="{05D3D293-A1EC-4B10-840D-8E4FBD3A189E}" type="presOf" srcId="{FF4AB757-4713-47A3-BB7B-067EDDCA996E}" destId="{9CB90C72-736D-484E-8028-BCA11B466390}" srcOrd="3" destOrd="0" presId="urn:microsoft.com/office/officeart/2005/8/layout/gear1"/>
    <dgm:cxn modelId="{AA63AFB6-F58C-423D-AAF3-B4E03FA1D05B}" srcId="{FF4AB757-4713-47A3-BB7B-067EDDCA996E}" destId="{9E39B384-1C60-4B2F-A349-1C55B4E42F2A}" srcOrd="4" destOrd="0" parTransId="{A9FC6C30-A4D0-4F1B-A52B-E5E47610880E}" sibTransId="{C2AC453F-315B-4221-9DBB-33FE4C165806}"/>
    <dgm:cxn modelId="{E5CBFF39-64E4-4386-B0E2-AB2AB42077CE}" type="presOf" srcId="{9B7A818F-5D3F-409C-9E29-ABDE07DE0715}" destId="{15956734-8971-4060-8A77-322EF64B3646}" srcOrd="0" destOrd="0" presId="urn:microsoft.com/office/officeart/2005/8/layout/gear1"/>
    <dgm:cxn modelId="{E638DC8D-33BA-4A0B-8BE5-0B0B41FB1B6A}" srcId="{571CC073-B4EA-454E-8A5E-FC001A76EABC}" destId="{FF4AB757-4713-47A3-BB7B-067EDDCA996E}" srcOrd="2" destOrd="0" parTransId="{E8726CD3-43E2-4F93-B173-DF634BB69883}" sibTransId="{A5D563C2-43A8-4608-9C63-4628E8D4B277}"/>
    <dgm:cxn modelId="{185ED235-53B9-441B-9F10-2125DDD165C1}" type="presOf" srcId="{FDC1918C-95FB-411A-A706-4C3528F56870}" destId="{8E649EA4-DED8-4E90-A4CC-37AC9C36FCE9}" srcOrd="0" destOrd="0" presId="urn:microsoft.com/office/officeart/2005/8/layout/gear1"/>
    <dgm:cxn modelId="{B6CA8086-5480-45C8-944B-CF10D27CF93C}" srcId="{A50FE504-1104-4E3E-96EE-82E0DF0B2B54}" destId="{6E47AB7A-1B2E-4752-8A4C-310E17731C13}" srcOrd="6" destOrd="0" parTransId="{7309C39F-1464-42B3-9675-A086D86ACCCE}" sibTransId="{C7DECF6A-5190-4569-AB7F-82E9CB80CEE8}"/>
    <dgm:cxn modelId="{6087DD49-138F-4005-ACB1-9C19F556333F}" type="presOf" srcId="{571CC073-B4EA-454E-8A5E-FC001A76EABC}" destId="{A5C7FF16-2964-475B-A4EB-363463532EFB}" srcOrd="0" destOrd="0" presId="urn:microsoft.com/office/officeart/2005/8/layout/gear1"/>
    <dgm:cxn modelId="{CC9BABEC-05CC-41E1-86F8-08B2ED9822F3}" type="presOf" srcId="{80BF1BE2-A4A6-4793-9F0A-D53F9A243893}" destId="{6048E966-8AF5-4D74-BECA-C89D713841E6}" srcOrd="0" destOrd="4" presId="urn:microsoft.com/office/officeart/2005/8/layout/gear1"/>
    <dgm:cxn modelId="{4F131468-EC67-469B-BC6F-D941F9C796CD}" type="presOf" srcId="{C88CDECB-EDE2-42A1-AE94-A33923877D8E}" destId="{6048E966-8AF5-4D74-BECA-C89D713841E6}" srcOrd="0" destOrd="3" presId="urn:microsoft.com/office/officeart/2005/8/layout/gear1"/>
    <dgm:cxn modelId="{36E7C8AB-E1FB-4EAD-A93F-12FFBECCE894}" type="presOf" srcId="{9B7A818F-5D3F-409C-9E29-ABDE07DE0715}" destId="{CB98BCD4-332E-4BE0-8D27-DF38710943CF}" srcOrd="1" destOrd="0" presId="urn:microsoft.com/office/officeart/2005/8/layout/gear1"/>
    <dgm:cxn modelId="{29EB38A4-94D0-4C86-87A0-D2E81EE72C43}" srcId="{A50FE504-1104-4E3E-96EE-82E0DF0B2B54}" destId="{C88CDECB-EDE2-42A1-AE94-A33923877D8E}" srcOrd="3" destOrd="0" parTransId="{EC304C8D-A63A-4D9B-A1BE-D316FB145D19}" sibTransId="{83B6A9FE-92E0-4CAE-8B2E-D770B5B6CFF8}"/>
    <dgm:cxn modelId="{6527F6AE-E45A-4F95-A179-53B793529868}" type="presOf" srcId="{8552BC42-36EF-4B7E-B3DC-C7BB87EF48F9}" destId="{8E649EA4-DED8-4E90-A4CC-37AC9C36FCE9}" srcOrd="0" destOrd="3" presId="urn:microsoft.com/office/officeart/2005/8/layout/gear1"/>
    <dgm:cxn modelId="{7A4A7F4A-2391-4AD8-879E-C4E35ACB95D2}" type="presOf" srcId="{6E47AB7A-1B2E-4752-8A4C-310E17731C13}" destId="{6048E966-8AF5-4D74-BECA-C89D713841E6}" srcOrd="0" destOrd="6" presId="urn:microsoft.com/office/officeart/2005/8/layout/gear1"/>
    <dgm:cxn modelId="{92B7BA4D-3975-4017-9309-48F06B1A64D2}" type="presOf" srcId="{1E7A08CD-796E-4338-99B0-839F289FCFB6}" destId="{26EF0600-9196-47C0-98E5-605DC30FA4D5}" srcOrd="0" destOrd="3" presId="urn:microsoft.com/office/officeart/2005/8/layout/gear1"/>
    <dgm:cxn modelId="{1DE9E4E1-CCA5-42EC-B630-2D223694FEC6}" srcId="{FF4AB757-4713-47A3-BB7B-067EDDCA996E}" destId="{BDC34ED5-887C-468E-8EE3-529DD9A202A5}" srcOrd="2" destOrd="0" parTransId="{07DE8B92-8976-478A-A464-69A9E5ED2E2D}" sibTransId="{8025F726-DAE7-41DD-8C71-AFB6D64FC893}"/>
    <dgm:cxn modelId="{0CCA0B29-9344-469C-A0E9-8A2889C46B5E}" type="presOf" srcId="{FF4AB757-4713-47A3-BB7B-067EDDCA996E}" destId="{27E6C6B7-CE4B-49CD-A3EF-C5C090915757}" srcOrd="0" destOrd="0" presId="urn:microsoft.com/office/officeart/2005/8/layout/gear1"/>
    <dgm:cxn modelId="{CBB1D260-8A5E-4EF0-B50B-6AC1A6DADBB5}" type="presOf" srcId="{C0CF5557-C2B1-470F-91FA-73CFA14ED9C4}" destId="{26EF0600-9196-47C0-98E5-605DC30FA4D5}" srcOrd="0" destOrd="0" presId="urn:microsoft.com/office/officeart/2005/8/layout/gear1"/>
    <dgm:cxn modelId="{E8E009DA-AE8E-4A0F-990B-A98A44769124}" type="presOf" srcId="{DD0F9380-7F1B-4FDE-9C8A-132435636D3C}" destId="{26EF0600-9196-47C0-98E5-605DC30FA4D5}" srcOrd="0" destOrd="2" presId="urn:microsoft.com/office/officeart/2005/8/layout/gear1"/>
    <dgm:cxn modelId="{FDA167E6-CDD0-4126-8E96-B8720FEADD98}" type="presOf" srcId="{06E2E3DF-F316-49D9-A67B-AA423B01443A}" destId="{9A97F835-F55A-4F8E-B807-A75468149F48}" srcOrd="0" destOrd="0" presId="urn:microsoft.com/office/officeart/2005/8/layout/gear1"/>
    <dgm:cxn modelId="{CC82C673-7EE1-4350-96B8-67D4A73BA401}" type="presOf" srcId="{BDC34ED5-887C-468E-8EE3-529DD9A202A5}" destId="{8E649EA4-DED8-4E90-A4CC-37AC9C36FCE9}" srcOrd="0" destOrd="2" presId="urn:microsoft.com/office/officeart/2005/8/layout/gear1"/>
    <dgm:cxn modelId="{564B0289-2A08-442F-83CC-7D3FF3E885D8}" type="presOf" srcId="{A50FE504-1104-4E3E-96EE-82E0DF0B2B54}" destId="{BAF2B7F3-4ED4-45D5-AA15-42E23D37C06E}" srcOrd="1" destOrd="0" presId="urn:microsoft.com/office/officeart/2005/8/layout/gear1"/>
    <dgm:cxn modelId="{91672185-113D-464F-A991-B6C02C9B684E}" type="presOf" srcId="{FF4AB757-4713-47A3-BB7B-067EDDCA996E}" destId="{92EF58C8-2887-4489-8F22-57FFE7EC3459}" srcOrd="2" destOrd="0" presId="urn:microsoft.com/office/officeart/2005/8/layout/gear1"/>
    <dgm:cxn modelId="{BAB02954-1C37-40F3-9524-EF98FB942A7A}" srcId="{A50FE504-1104-4E3E-96EE-82E0DF0B2B54}" destId="{7D9164FE-20C5-4FED-A8A1-941D6A1A0FC6}" srcOrd="0" destOrd="0" parTransId="{0E0D830D-8C58-47C6-A57E-6CB28D2A4871}" sibTransId="{0CC08AD6-E210-48F6-AB61-D1BE243A5B9A}"/>
    <dgm:cxn modelId="{38C3D4CF-FC61-490A-9B8C-AB1FAFDEFEA0}" srcId="{9B7A818F-5D3F-409C-9E29-ABDE07DE0715}" destId="{0124D987-7A80-4E6F-AE5E-50206687D465}" srcOrd="1" destOrd="0" parTransId="{D5E619FE-7B28-4D30-B4CE-9AD97DE7754B}" sibTransId="{B80C54F3-15D2-4915-ACD5-B4B7E052DE58}"/>
    <dgm:cxn modelId="{B891803D-D4C6-4ADC-9BEE-DEA8D5B06FB8}" srcId="{FF4AB757-4713-47A3-BB7B-067EDDCA996E}" destId="{FDC1918C-95FB-411A-A706-4C3528F56870}" srcOrd="0" destOrd="0" parTransId="{60C73A2F-8AD3-42CE-B383-568E46D706AE}" sibTransId="{630362E8-3077-4F1E-B113-F452A17FC0AC}"/>
    <dgm:cxn modelId="{ED3FAA7E-65C7-4843-98E2-40E3EDC1871C}" type="presOf" srcId="{E4F370DE-48A1-45C7-83C3-BFB86AD09081}" destId="{E0A5D0BE-B61D-4E35-86D1-CBBFACE3784E}" srcOrd="0" destOrd="0" presId="urn:microsoft.com/office/officeart/2005/8/layout/gear1"/>
    <dgm:cxn modelId="{8C8ADD41-0673-41EE-9773-332D7BC8F1AF}" type="presOf" srcId="{F3861B3F-BF66-4D4B-81DA-32C14F51281D}" destId="{6048E966-8AF5-4D74-BECA-C89D713841E6}" srcOrd="0" destOrd="1" presId="urn:microsoft.com/office/officeart/2005/8/layout/gear1"/>
    <dgm:cxn modelId="{7616C8FB-311C-4588-9ACE-2AEED164E9F4}" type="presParOf" srcId="{A5C7FF16-2964-475B-A4EB-363463532EFB}" destId="{15956734-8971-4060-8A77-322EF64B3646}" srcOrd="0" destOrd="0" presId="urn:microsoft.com/office/officeart/2005/8/layout/gear1"/>
    <dgm:cxn modelId="{8C8D24DD-E459-4276-97D8-0626291C9B22}" type="presParOf" srcId="{A5C7FF16-2964-475B-A4EB-363463532EFB}" destId="{CB98BCD4-332E-4BE0-8D27-DF38710943CF}" srcOrd="1" destOrd="0" presId="urn:microsoft.com/office/officeart/2005/8/layout/gear1"/>
    <dgm:cxn modelId="{5A426CA5-BED9-421C-B896-B1E4B7E0E651}" type="presParOf" srcId="{A5C7FF16-2964-475B-A4EB-363463532EFB}" destId="{3B81BBB3-50ED-432F-AC8B-AA8BFBEDD012}" srcOrd="2" destOrd="0" presId="urn:microsoft.com/office/officeart/2005/8/layout/gear1"/>
    <dgm:cxn modelId="{81386AA8-EA5F-462F-A32D-CD0785BA69E9}" type="presParOf" srcId="{A5C7FF16-2964-475B-A4EB-363463532EFB}" destId="{26EF0600-9196-47C0-98E5-605DC30FA4D5}" srcOrd="3" destOrd="0" presId="urn:microsoft.com/office/officeart/2005/8/layout/gear1"/>
    <dgm:cxn modelId="{977CD53A-92F0-4878-8B3F-FC24B84C8E72}" type="presParOf" srcId="{A5C7FF16-2964-475B-A4EB-363463532EFB}" destId="{7DB20512-D77D-426C-A8B0-FF9AA4F0733F}" srcOrd="4" destOrd="0" presId="urn:microsoft.com/office/officeart/2005/8/layout/gear1"/>
    <dgm:cxn modelId="{4358FF30-87CA-4F32-ACA8-30842C833BDE}" type="presParOf" srcId="{A5C7FF16-2964-475B-A4EB-363463532EFB}" destId="{BAF2B7F3-4ED4-45D5-AA15-42E23D37C06E}" srcOrd="5" destOrd="0" presId="urn:microsoft.com/office/officeart/2005/8/layout/gear1"/>
    <dgm:cxn modelId="{2C8F5C70-137F-4BF2-B38A-671F0E50DD4C}" type="presParOf" srcId="{A5C7FF16-2964-475B-A4EB-363463532EFB}" destId="{8101CAE7-5753-45BB-BC8E-0FD7D012E3FC}" srcOrd="6" destOrd="0" presId="urn:microsoft.com/office/officeart/2005/8/layout/gear1"/>
    <dgm:cxn modelId="{30BF1622-0869-4636-8171-CE33B12A58F5}" type="presParOf" srcId="{A5C7FF16-2964-475B-A4EB-363463532EFB}" destId="{6048E966-8AF5-4D74-BECA-C89D713841E6}" srcOrd="7" destOrd="0" presId="urn:microsoft.com/office/officeart/2005/8/layout/gear1"/>
    <dgm:cxn modelId="{14ECE34C-E29F-431C-A142-9F2CFA5F606D}" type="presParOf" srcId="{A5C7FF16-2964-475B-A4EB-363463532EFB}" destId="{27E6C6B7-CE4B-49CD-A3EF-C5C090915757}" srcOrd="8" destOrd="0" presId="urn:microsoft.com/office/officeart/2005/8/layout/gear1"/>
    <dgm:cxn modelId="{2893BADA-EC85-4646-B937-46E0886906B5}" type="presParOf" srcId="{A5C7FF16-2964-475B-A4EB-363463532EFB}" destId="{1E5224C9-0591-4009-AFF8-8B28F457BB85}" srcOrd="9" destOrd="0" presId="urn:microsoft.com/office/officeart/2005/8/layout/gear1"/>
    <dgm:cxn modelId="{AC6A1A1B-7A92-45E6-89CE-B7FDE6B02369}" type="presParOf" srcId="{A5C7FF16-2964-475B-A4EB-363463532EFB}" destId="{92EF58C8-2887-4489-8F22-57FFE7EC3459}" srcOrd="10" destOrd="0" presId="urn:microsoft.com/office/officeart/2005/8/layout/gear1"/>
    <dgm:cxn modelId="{4D1A1EBC-3CE8-4673-B153-26AB276A9765}" type="presParOf" srcId="{A5C7FF16-2964-475B-A4EB-363463532EFB}" destId="{9CB90C72-736D-484E-8028-BCA11B466390}" srcOrd="11" destOrd="0" presId="urn:microsoft.com/office/officeart/2005/8/layout/gear1"/>
    <dgm:cxn modelId="{9AEDD069-F658-4171-9F72-FA019E4F6378}" type="presParOf" srcId="{A5C7FF16-2964-475B-A4EB-363463532EFB}" destId="{8E649EA4-DED8-4E90-A4CC-37AC9C36FCE9}" srcOrd="12" destOrd="0" presId="urn:microsoft.com/office/officeart/2005/8/layout/gear1"/>
    <dgm:cxn modelId="{27E2D738-CD64-47B9-BD99-BEA0DACEF679}" type="presParOf" srcId="{A5C7FF16-2964-475B-A4EB-363463532EFB}" destId="{E0A5D0BE-B61D-4E35-86D1-CBBFACE3784E}" srcOrd="13" destOrd="0" presId="urn:microsoft.com/office/officeart/2005/8/layout/gear1"/>
    <dgm:cxn modelId="{B922975D-AB9D-4584-AB7D-B1A0146EDD89}" type="presParOf" srcId="{A5C7FF16-2964-475B-A4EB-363463532EFB}" destId="{9A97F835-F55A-4F8E-B807-A75468149F48}" srcOrd="14" destOrd="0" presId="urn:microsoft.com/office/officeart/2005/8/layout/gear1"/>
    <dgm:cxn modelId="{EDA8B743-0809-4482-AE1C-D2A28FAD383C}" type="presParOf" srcId="{A5C7FF16-2964-475B-A4EB-363463532EFB}" destId="{F5FFFA7E-3A0F-4BFF-8486-3359B31C434D}" srcOrd="15" destOrd="0" presId="urn:microsoft.com/office/officeart/2005/8/layout/gear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9BD7ADF-6891-4EC5-87D2-DAC7E3ADA28E}" type="doc">
      <dgm:prSet loTypeId="urn:microsoft.com/office/officeart/2008/layout/RadialCluster" loCatId="relationship" qsTypeId="urn:microsoft.com/office/officeart/2005/8/quickstyle/simple1" qsCatId="simple" csTypeId="urn:microsoft.com/office/officeart/2005/8/colors/colorful5" csCatId="colorful" phldr="1"/>
      <dgm:spPr/>
      <dgm:t>
        <a:bodyPr/>
        <a:lstStyle/>
        <a:p>
          <a:endParaRPr lang="en-US"/>
        </a:p>
      </dgm:t>
    </dgm:pt>
    <dgm:pt modelId="{1DEE8FD8-5A94-4F2C-BA43-F8E0A144D9E1}">
      <dgm:prSet phldrT="[Text]" custT="1"/>
      <dgm:spPr/>
      <dgm:t>
        <a:bodyPr/>
        <a:lstStyle/>
        <a:p>
          <a:r>
            <a:rPr lang="tr-TR" sz="1800" b="1" dirty="0"/>
            <a:t>Yvan Lussard</a:t>
          </a:r>
          <a:endParaRPr lang="en-US" sz="1800" b="1" dirty="0"/>
        </a:p>
      </dgm:t>
    </dgm:pt>
    <dgm:pt modelId="{1345F2B0-7266-4A2F-925C-87E780E3DC2F}" type="parTrans" cxnId="{F9D395A9-33C8-4273-8EC9-47385006F71F}">
      <dgm:prSet/>
      <dgm:spPr/>
      <dgm:t>
        <a:bodyPr/>
        <a:lstStyle/>
        <a:p>
          <a:endParaRPr lang="en-US"/>
        </a:p>
      </dgm:t>
    </dgm:pt>
    <dgm:pt modelId="{113DE6B3-18B3-4459-8719-C93667CBA7D2}" type="sibTrans" cxnId="{F9D395A9-33C8-4273-8EC9-47385006F71F}">
      <dgm:prSet/>
      <dgm:spPr/>
      <dgm:t>
        <a:bodyPr/>
        <a:lstStyle/>
        <a:p>
          <a:endParaRPr lang="en-US"/>
        </a:p>
      </dgm:t>
    </dgm:pt>
    <dgm:pt modelId="{70CD8A63-D4E5-44B2-A016-3845CA064653}">
      <dgm:prSet phldrT="[Text]" custT="1"/>
      <dgm:spPr>
        <a:solidFill>
          <a:schemeClr val="tx1">
            <a:lumMod val="50000"/>
            <a:lumOff val="50000"/>
          </a:schemeClr>
        </a:solidFill>
      </dgm:spPr>
      <dgm:t>
        <a:bodyPr/>
        <a:lstStyle/>
        <a:p>
          <a:r>
            <a:rPr lang="tr-TR" sz="1800" b="1" dirty="0"/>
            <a:t>Ferhat</a:t>
          </a:r>
          <a:r>
            <a:rPr lang="tr-TR" sz="1800" b="1" baseline="0" dirty="0"/>
            <a:t> Erata</a:t>
          </a:r>
          <a:endParaRPr lang="en-US" sz="1800" b="1" dirty="0"/>
        </a:p>
      </dgm:t>
    </dgm:pt>
    <dgm:pt modelId="{3F4C9F82-9E0E-48BA-A416-6C5A9FFD3CB0}" type="parTrans" cxnId="{026872E5-9222-4567-8F70-D3D6B2758C84}">
      <dgm:prSet/>
      <dgm:spPr/>
      <dgm:t>
        <a:bodyPr/>
        <a:lstStyle/>
        <a:p>
          <a:endParaRPr lang="en-US"/>
        </a:p>
      </dgm:t>
    </dgm:pt>
    <dgm:pt modelId="{A045D55F-9308-4B9E-A07F-0FF83381087A}" type="sibTrans" cxnId="{026872E5-9222-4567-8F70-D3D6B2758C84}">
      <dgm:prSet/>
      <dgm:spPr/>
      <dgm:t>
        <a:bodyPr/>
        <a:lstStyle/>
        <a:p>
          <a:endParaRPr lang="en-US"/>
        </a:p>
      </dgm:t>
    </dgm:pt>
    <dgm:pt modelId="{76DBA91D-1E19-4CBE-AEC7-36BB84AAD8FE}">
      <dgm:prSet phldrT="[Text]" custT="1"/>
      <dgm:spPr/>
      <dgm:t>
        <a:bodyPr/>
        <a:lstStyle/>
        <a:p>
          <a:r>
            <a:rPr lang="tr-TR" sz="2000" b="1" dirty="0"/>
            <a:t>Open Source Software (Eclipse Public License)</a:t>
          </a:r>
          <a:endParaRPr lang="en-US" sz="2000" b="1" dirty="0"/>
        </a:p>
      </dgm:t>
    </dgm:pt>
    <dgm:pt modelId="{15F613A3-0F21-4110-A458-1750C50F4FC2}" type="parTrans" cxnId="{6FC63A89-F9E7-4E8F-AABF-A5F71F471122}">
      <dgm:prSet/>
      <dgm:spPr/>
      <dgm:t>
        <a:bodyPr/>
        <a:lstStyle/>
        <a:p>
          <a:endParaRPr lang="en-US"/>
        </a:p>
      </dgm:t>
    </dgm:pt>
    <dgm:pt modelId="{0F8E6708-F0F3-4B8C-915C-EFF38628C611}" type="sibTrans" cxnId="{6FC63A89-F9E7-4E8F-AABF-A5F71F471122}">
      <dgm:prSet/>
      <dgm:spPr/>
      <dgm:t>
        <a:bodyPr/>
        <a:lstStyle/>
        <a:p>
          <a:endParaRPr lang="en-US"/>
        </a:p>
      </dgm:t>
    </dgm:pt>
    <dgm:pt modelId="{34F4BF76-ADDF-48F3-AF56-75C4180F1A47}" type="pres">
      <dgm:prSet presAssocID="{49BD7ADF-6891-4EC5-87D2-DAC7E3ADA28E}" presName="Name0" presStyleCnt="0">
        <dgm:presLayoutVars>
          <dgm:chMax val="1"/>
          <dgm:chPref val="1"/>
          <dgm:dir/>
          <dgm:animOne val="branch"/>
          <dgm:animLvl val="lvl"/>
        </dgm:presLayoutVars>
      </dgm:prSet>
      <dgm:spPr/>
    </dgm:pt>
    <dgm:pt modelId="{FB3D14E7-D4F1-4BBF-8324-75B4AECC6117}" type="pres">
      <dgm:prSet presAssocID="{76DBA91D-1E19-4CBE-AEC7-36BB84AAD8FE}" presName="singleCycle" presStyleCnt="0"/>
      <dgm:spPr/>
    </dgm:pt>
    <dgm:pt modelId="{8C2C9A3E-8756-4B9A-902F-2BDA27D005E6}" type="pres">
      <dgm:prSet presAssocID="{76DBA91D-1E19-4CBE-AEC7-36BB84AAD8FE}" presName="singleCenter" presStyleLbl="node1" presStyleIdx="0" presStyleCnt="3" custScaleX="298390" custScaleY="74150" custLinFactNeighborX="525" custLinFactNeighborY="-28621">
        <dgm:presLayoutVars>
          <dgm:chMax val="7"/>
          <dgm:chPref val="7"/>
        </dgm:presLayoutVars>
      </dgm:prSet>
      <dgm:spPr/>
    </dgm:pt>
    <dgm:pt modelId="{C4DF09B6-29CE-4F3E-BCFC-C9F666C1F4E5}" type="pres">
      <dgm:prSet presAssocID="{1345F2B0-7266-4A2F-925C-87E780E3DC2F}" presName="Name56" presStyleLbl="parChTrans1D2" presStyleIdx="0" presStyleCnt="2"/>
      <dgm:spPr/>
    </dgm:pt>
    <dgm:pt modelId="{E77FFB8F-6E41-4CBC-828B-972850020B87}" type="pres">
      <dgm:prSet presAssocID="{1DEE8FD8-5A94-4F2C-BA43-F8E0A144D9E1}" presName="text0" presStyleLbl="node1" presStyleIdx="1" presStyleCnt="3" custScaleX="259822" custRadScaleRad="212587" custRadScaleInc="-102315">
        <dgm:presLayoutVars>
          <dgm:bulletEnabled val="1"/>
        </dgm:presLayoutVars>
      </dgm:prSet>
      <dgm:spPr/>
    </dgm:pt>
    <dgm:pt modelId="{7A3CB8F4-C9A6-4522-B663-AED31FFA5965}" type="pres">
      <dgm:prSet presAssocID="{3F4C9F82-9E0E-48BA-A416-6C5A9FFD3CB0}" presName="Name56" presStyleLbl="parChTrans1D2" presStyleIdx="1" presStyleCnt="2"/>
      <dgm:spPr/>
    </dgm:pt>
    <dgm:pt modelId="{ED42EFD9-5968-4B27-A72A-C6B16D3DFD00}" type="pres">
      <dgm:prSet presAssocID="{70CD8A63-D4E5-44B2-A016-3845CA064653}" presName="text0" presStyleLbl="node1" presStyleIdx="2" presStyleCnt="3" custScaleX="244994" custScaleY="100788" custRadScaleRad="216628" custRadScaleInc="-99428">
        <dgm:presLayoutVars>
          <dgm:bulletEnabled val="1"/>
        </dgm:presLayoutVars>
      </dgm:prSet>
      <dgm:spPr/>
    </dgm:pt>
  </dgm:ptLst>
  <dgm:cxnLst>
    <dgm:cxn modelId="{71B5C285-BC2A-48AD-A4A3-1EE9B740178A}" type="presOf" srcId="{1DEE8FD8-5A94-4F2C-BA43-F8E0A144D9E1}" destId="{E77FFB8F-6E41-4CBC-828B-972850020B87}" srcOrd="0" destOrd="0" presId="urn:microsoft.com/office/officeart/2008/layout/RadialCluster"/>
    <dgm:cxn modelId="{194CB9B9-DAA4-4D14-B29F-4EB630300804}" type="presOf" srcId="{49BD7ADF-6891-4EC5-87D2-DAC7E3ADA28E}" destId="{34F4BF76-ADDF-48F3-AF56-75C4180F1A47}" srcOrd="0" destOrd="0" presId="urn:microsoft.com/office/officeart/2008/layout/RadialCluster"/>
    <dgm:cxn modelId="{026872E5-9222-4567-8F70-D3D6B2758C84}" srcId="{76DBA91D-1E19-4CBE-AEC7-36BB84AAD8FE}" destId="{70CD8A63-D4E5-44B2-A016-3845CA064653}" srcOrd="1" destOrd="0" parTransId="{3F4C9F82-9E0E-48BA-A416-6C5A9FFD3CB0}" sibTransId="{A045D55F-9308-4B9E-A07F-0FF83381087A}"/>
    <dgm:cxn modelId="{59D832D6-D110-4E55-85DE-984C3864DF0B}" type="presOf" srcId="{3F4C9F82-9E0E-48BA-A416-6C5A9FFD3CB0}" destId="{7A3CB8F4-C9A6-4522-B663-AED31FFA5965}" srcOrd="0" destOrd="0" presId="urn:microsoft.com/office/officeart/2008/layout/RadialCluster"/>
    <dgm:cxn modelId="{7FB626D8-66BA-42F4-8EE2-AE4EFA30CF0B}" type="presOf" srcId="{70CD8A63-D4E5-44B2-A016-3845CA064653}" destId="{ED42EFD9-5968-4B27-A72A-C6B16D3DFD00}" srcOrd="0" destOrd="0" presId="urn:microsoft.com/office/officeart/2008/layout/RadialCluster"/>
    <dgm:cxn modelId="{F9D395A9-33C8-4273-8EC9-47385006F71F}" srcId="{76DBA91D-1E19-4CBE-AEC7-36BB84AAD8FE}" destId="{1DEE8FD8-5A94-4F2C-BA43-F8E0A144D9E1}" srcOrd="0" destOrd="0" parTransId="{1345F2B0-7266-4A2F-925C-87E780E3DC2F}" sibTransId="{113DE6B3-18B3-4459-8719-C93667CBA7D2}"/>
    <dgm:cxn modelId="{E7EC0744-BB2E-489E-9B84-05684032B576}" type="presOf" srcId="{76DBA91D-1E19-4CBE-AEC7-36BB84AAD8FE}" destId="{8C2C9A3E-8756-4B9A-902F-2BDA27D005E6}" srcOrd="0" destOrd="0" presId="urn:microsoft.com/office/officeart/2008/layout/RadialCluster"/>
    <dgm:cxn modelId="{6FC63A89-F9E7-4E8F-AABF-A5F71F471122}" srcId="{49BD7ADF-6891-4EC5-87D2-DAC7E3ADA28E}" destId="{76DBA91D-1E19-4CBE-AEC7-36BB84AAD8FE}" srcOrd="0" destOrd="0" parTransId="{15F613A3-0F21-4110-A458-1750C50F4FC2}" sibTransId="{0F8E6708-F0F3-4B8C-915C-EFF38628C611}"/>
    <dgm:cxn modelId="{142086DF-A9C0-4007-9C8E-6B5EAFAEE6A3}" type="presOf" srcId="{1345F2B0-7266-4A2F-925C-87E780E3DC2F}" destId="{C4DF09B6-29CE-4F3E-BCFC-C9F666C1F4E5}" srcOrd="0" destOrd="0" presId="urn:microsoft.com/office/officeart/2008/layout/RadialCluster"/>
    <dgm:cxn modelId="{7A6D4EC0-1DBD-482A-A657-C3C4073EE74A}" type="presParOf" srcId="{34F4BF76-ADDF-48F3-AF56-75C4180F1A47}" destId="{FB3D14E7-D4F1-4BBF-8324-75B4AECC6117}" srcOrd="0" destOrd="0" presId="urn:microsoft.com/office/officeart/2008/layout/RadialCluster"/>
    <dgm:cxn modelId="{2F4D1416-B99B-4F40-A3AC-C5A7E6D58EDE}" type="presParOf" srcId="{FB3D14E7-D4F1-4BBF-8324-75B4AECC6117}" destId="{8C2C9A3E-8756-4B9A-902F-2BDA27D005E6}" srcOrd="0" destOrd="0" presId="urn:microsoft.com/office/officeart/2008/layout/RadialCluster"/>
    <dgm:cxn modelId="{8B6B5DB2-54F2-4316-A71A-E9C9CD62A1B4}" type="presParOf" srcId="{FB3D14E7-D4F1-4BBF-8324-75B4AECC6117}" destId="{C4DF09B6-29CE-4F3E-BCFC-C9F666C1F4E5}" srcOrd="1" destOrd="0" presId="urn:microsoft.com/office/officeart/2008/layout/RadialCluster"/>
    <dgm:cxn modelId="{2BEDF04F-1672-4648-9CF8-96801E27D1D5}" type="presParOf" srcId="{FB3D14E7-D4F1-4BBF-8324-75B4AECC6117}" destId="{E77FFB8F-6E41-4CBC-828B-972850020B87}" srcOrd="2" destOrd="0" presId="urn:microsoft.com/office/officeart/2008/layout/RadialCluster"/>
    <dgm:cxn modelId="{0E7898F5-9239-47E5-94A2-0351E012A9C4}" type="presParOf" srcId="{FB3D14E7-D4F1-4BBF-8324-75B4AECC6117}" destId="{7A3CB8F4-C9A6-4522-B663-AED31FFA5965}" srcOrd="3" destOrd="0" presId="urn:microsoft.com/office/officeart/2008/layout/RadialCluster"/>
    <dgm:cxn modelId="{12FA77B9-327E-4DD8-A76A-A6F6853C26B7}" type="presParOf" srcId="{FB3D14E7-D4F1-4BBF-8324-75B4AECC6117}" destId="{ED42EFD9-5968-4B27-A72A-C6B16D3DFD00}" srcOrd="4" destOrd="0" presId="urn:microsoft.com/office/officeart/2008/layout/RadialCluster"/>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9BD7ADF-6891-4EC5-87D2-DAC7E3ADA28E}" type="doc">
      <dgm:prSet loTypeId="urn:microsoft.com/office/officeart/2008/layout/RadialCluster" loCatId="relationship" qsTypeId="urn:microsoft.com/office/officeart/2005/8/quickstyle/simple1" qsCatId="simple" csTypeId="urn:microsoft.com/office/officeart/2005/8/colors/colorful5" csCatId="colorful" phldr="1"/>
      <dgm:spPr/>
      <dgm:t>
        <a:bodyPr/>
        <a:lstStyle/>
        <a:p>
          <a:endParaRPr lang="en-US"/>
        </a:p>
      </dgm:t>
    </dgm:pt>
    <dgm:pt modelId="{1DEE8FD8-5A94-4F2C-BA43-F8E0A144D9E1}">
      <dgm:prSet phldrT="[Text]" custT="1"/>
      <dgm:spPr/>
      <dgm:t>
        <a:bodyPr/>
        <a:lstStyle/>
        <a:p>
          <a:r>
            <a:rPr lang="en-US" sz="1800" b="1" dirty="0"/>
            <a:t>Prof. Hans Vangheluwe (Chair)</a:t>
          </a:r>
        </a:p>
      </dgm:t>
    </dgm:pt>
    <dgm:pt modelId="{1345F2B0-7266-4A2F-925C-87E780E3DC2F}" type="parTrans" cxnId="{F9D395A9-33C8-4273-8EC9-47385006F71F}">
      <dgm:prSet/>
      <dgm:spPr/>
      <dgm:t>
        <a:bodyPr/>
        <a:lstStyle/>
        <a:p>
          <a:endParaRPr lang="en-US"/>
        </a:p>
      </dgm:t>
    </dgm:pt>
    <dgm:pt modelId="{113DE6B3-18B3-4459-8719-C93667CBA7D2}" type="sibTrans" cxnId="{F9D395A9-33C8-4273-8EC9-47385006F71F}">
      <dgm:prSet/>
      <dgm:spPr/>
      <dgm:t>
        <a:bodyPr/>
        <a:lstStyle/>
        <a:p>
          <a:endParaRPr lang="en-US"/>
        </a:p>
      </dgm:t>
    </dgm:pt>
    <dgm:pt modelId="{7DD15F3C-9F4B-4F2F-A634-DD98C9E483A9}">
      <dgm:prSet phldrT="[Text]" custT="1"/>
      <dgm:spPr/>
      <dgm:t>
        <a:bodyPr/>
        <a:lstStyle/>
        <a:p>
          <a:r>
            <a:rPr lang="tr-TR" sz="1800" b="1" dirty="0"/>
            <a:t>D</a:t>
          </a:r>
          <a:r>
            <a:rPr lang="en-US" sz="1800" b="1" dirty="0"/>
            <a:t>r. Anne Monceaux (MC)</a:t>
          </a:r>
        </a:p>
      </dgm:t>
    </dgm:pt>
    <dgm:pt modelId="{00703610-52B9-4FB5-B775-3790B9F75948}" type="parTrans" cxnId="{21BD27D2-8EC1-4C2F-8790-3D49612C35C1}">
      <dgm:prSet/>
      <dgm:spPr/>
      <dgm:t>
        <a:bodyPr/>
        <a:lstStyle/>
        <a:p>
          <a:endParaRPr lang="en-US"/>
        </a:p>
      </dgm:t>
    </dgm:pt>
    <dgm:pt modelId="{B64ED5E3-50FD-444C-B430-CC5337F9399B}" type="sibTrans" cxnId="{21BD27D2-8EC1-4C2F-8790-3D49612C35C1}">
      <dgm:prSet/>
      <dgm:spPr/>
      <dgm:t>
        <a:bodyPr/>
        <a:lstStyle/>
        <a:p>
          <a:endParaRPr lang="en-US"/>
        </a:p>
      </dgm:t>
    </dgm:pt>
    <dgm:pt modelId="{76DBA91D-1E19-4CBE-AEC7-36BB84AAD8FE}">
      <dgm:prSet phldrT="[Text]" custT="1"/>
      <dgm:spPr/>
      <dgm:t>
        <a:bodyPr/>
        <a:lstStyle/>
        <a:p>
          <a:r>
            <a:rPr lang="en-US" sz="2000" b="1" dirty="0"/>
            <a:t>MPM4CPS</a:t>
          </a:r>
        </a:p>
      </dgm:t>
    </dgm:pt>
    <dgm:pt modelId="{15F613A3-0F21-4110-A458-1750C50F4FC2}" type="parTrans" cxnId="{6FC63A89-F9E7-4E8F-AABF-A5F71F471122}">
      <dgm:prSet/>
      <dgm:spPr/>
      <dgm:t>
        <a:bodyPr/>
        <a:lstStyle/>
        <a:p>
          <a:endParaRPr lang="en-US"/>
        </a:p>
      </dgm:t>
    </dgm:pt>
    <dgm:pt modelId="{0F8E6708-F0F3-4B8C-915C-EFF38628C611}" type="sibTrans" cxnId="{6FC63A89-F9E7-4E8F-AABF-A5F71F471122}">
      <dgm:prSet/>
      <dgm:spPr/>
      <dgm:t>
        <a:bodyPr/>
        <a:lstStyle/>
        <a:p>
          <a:endParaRPr lang="en-US"/>
        </a:p>
      </dgm:t>
    </dgm:pt>
    <dgm:pt modelId="{70CD8A63-D4E5-44B2-A016-3845CA064653}">
      <dgm:prSet phldrT="[Text]" custT="1"/>
      <dgm:spPr/>
      <dgm:t>
        <a:bodyPr/>
        <a:lstStyle/>
        <a:p>
          <a:r>
            <a:rPr lang="en-US" sz="1800" b="1" dirty="0"/>
            <a:t>Ferhat Erata (MC)</a:t>
          </a:r>
        </a:p>
      </dgm:t>
    </dgm:pt>
    <dgm:pt modelId="{A045D55F-9308-4B9E-A07F-0FF83381087A}" type="sibTrans" cxnId="{026872E5-9222-4567-8F70-D3D6B2758C84}">
      <dgm:prSet/>
      <dgm:spPr/>
      <dgm:t>
        <a:bodyPr/>
        <a:lstStyle/>
        <a:p>
          <a:endParaRPr lang="en-US"/>
        </a:p>
      </dgm:t>
    </dgm:pt>
    <dgm:pt modelId="{3F4C9F82-9E0E-48BA-A416-6C5A9FFD3CB0}" type="parTrans" cxnId="{026872E5-9222-4567-8F70-D3D6B2758C84}">
      <dgm:prSet/>
      <dgm:spPr/>
      <dgm:t>
        <a:bodyPr/>
        <a:lstStyle/>
        <a:p>
          <a:endParaRPr lang="en-US"/>
        </a:p>
      </dgm:t>
    </dgm:pt>
    <dgm:pt modelId="{34F4BF76-ADDF-48F3-AF56-75C4180F1A47}" type="pres">
      <dgm:prSet presAssocID="{49BD7ADF-6891-4EC5-87D2-DAC7E3ADA28E}" presName="Name0" presStyleCnt="0">
        <dgm:presLayoutVars>
          <dgm:chMax val="1"/>
          <dgm:chPref val="1"/>
          <dgm:dir/>
          <dgm:animOne val="branch"/>
          <dgm:animLvl val="lvl"/>
        </dgm:presLayoutVars>
      </dgm:prSet>
      <dgm:spPr/>
    </dgm:pt>
    <dgm:pt modelId="{FB3D14E7-D4F1-4BBF-8324-75B4AECC6117}" type="pres">
      <dgm:prSet presAssocID="{76DBA91D-1E19-4CBE-AEC7-36BB84AAD8FE}" presName="singleCycle" presStyleCnt="0"/>
      <dgm:spPr/>
    </dgm:pt>
    <dgm:pt modelId="{8C2C9A3E-8756-4B9A-902F-2BDA27D005E6}" type="pres">
      <dgm:prSet presAssocID="{76DBA91D-1E19-4CBE-AEC7-36BB84AAD8FE}" presName="singleCenter" presStyleLbl="node1" presStyleIdx="0" presStyleCnt="4" custScaleX="133663" custScaleY="94655" custLinFactNeighborY="-7650">
        <dgm:presLayoutVars>
          <dgm:chMax val="7"/>
          <dgm:chPref val="7"/>
        </dgm:presLayoutVars>
      </dgm:prSet>
      <dgm:spPr/>
    </dgm:pt>
    <dgm:pt modelId="{C4DF09B6-29CE-4F3E-BCFC-C9F666C1F4E5}" type="pres">
      <dgm:prSet presAssocID="{1345F2B0-7266-4A2F-925C-87E780E3DC2F}" presName="Name56" presStyleLbl="parChTrans1D2" presStyleIdx="0" presStyleCnt="3"/>
      <dgm:spPr/>
    </dgm:pt>
    <dgm:pt modelId="{E77FFB8F-6E41-4CBC-828B-972850020B87}" type="pres">
      <dgm:prSet presAssocID="{1DEE8FD8-5A94-4F2C-BA43-F8E0A144D9E1}" presName="text0" presStyleLbl="node1" presStyleIdx="1" presStyleCnt="4" custScaleX="207638">
        <dgm:presLayoutVars>
          <dgm:bulletEnabled val="1"/>
        </dgm:presLayoutVars>
      </dgm:prSet>
      <dgm:spPr/>
    </dgm:pt>
    <dgm:pt modelId="{7A3CB8F4-C9A6-4522-B663-AED31FFA5965}" type="pres">
      <dgm:prSet presAssocID="{3F4C9F82-9E0E-48BA-A416-6C5A9FFD3CB0}" presName="Name56" presStyleLbl="parChTrans1D2" presStyleIdx="1" presStyleCnt="3"/>
      <dgm:spPr/>
    </dgm:pt>
    <dgm:pt modelId="{ED42EFD9-5968-4B27-A72A-C6B16D3DFD00}" type="pres">
      <dgm:prSet presAssocID="{70CD8A63-D4E5-44B2-A016-3845CA064653}" presName="text0" presStyleLbl="node1" presStyleIdx="2" presStyleCnt="4" custScaleX="205103" custScaleY="100788" custRadScaleRad="122321" custRadScaleInc="-41223">
        <dgm:presLayoutVars>
          <dgm:bulletEnabled val="1"/>
        </dgm:presLayoutVars>
      </dgm:prSet>
      <dgm:spPr/>
    </dgm:pt>
    <dgm:pt modelId="{4E48F8CC-5CEB-4107-AC48-3DC7A4B0A050}" type="pres">
      <dgm:prSet presAssocID="{00703610-52B9-4FB5-B775-3790B9F75948}" presName="Name56" presStyleLbl="parChTrans1D2" presStyleIdx="2" presStyleCnt="3"/>
      <dgm:spPr/>
    </dgm:pt>
    <dgm:pt modelId="{3FDA9822-3C98-4A35-B588-2CCE1FA04754}" type="pres">
      <dgm:prSet presAssocID="{7DD15F3C-9F4B-4F2F-A634-DD98C9E483A9}" presName="text0" presStyleLbl="node1" presStyleIdx="3" presStyleCnt="4" custScaleX="192582" custRadScaleRad="125422" custRadScaleInc="41045">
        <dgm:presLayoutVars>
          <dgm:bulletEnabled val="1"/>
        </dgm:presLayoutVars>
      </dgm:prSet>
      <dgm:spPr/>
    </dgm:pt>
  </dgm:ptLst>
  <dgm:cxnLst>
    <dgm:cxn modelId="{A8EFE51D-BB8B-447C-B578-1A38B1F7DE2C}" type="presOf" srcId="{70CD8A63-D4E5-44B2-A016-3845CA064653}" destId="{ED42EFD9-5968-4B27-A72A-C6B16D3DFD00}" srcOrd="0" destOrd="0" presId="urn:microsoft.com/office/officeart/2008/layout/RadialCluster"/>
    <dgm:cxn modelId="{37C77536-A1B0-4C77-918D-110F8AD160DB}" type="presOf" srcId="{3F4C9F82-9E0E-48BA-A416-6C5A9FFD3CB0}" destId="{7A3CB8F4-C9A6-4522-B663-AED31FFA5965}" srcOrd="0" destOrd="0" presId="urn:microsoft.com/office/officeart/2008/layout/RadialCluster"/>
    <dgm:cxn modelId="{6E683D4E-F140-458D-952E-5159414C3D90}" type="presOf" srcId="{1DEE8FD8-5A94-4F2C-BA43-F8E0A144D9E1}" destId="{E77FFB8F-6E41-4CBC-828B-972850020B87}" srcOrd="0" destOrd="0" presId="urn:microsoft.com/office/officeart/2008/layout/RadialCluster"/>
    <dgm:cxn modelId="{6FC63A89-F9E7-4E8F-AABF-A5F71F471122}" srcId="{49BD7ADF-6891-4EC5-87D2-DAC7E3ADA28E}" destId="{76DBA91D-1E19-4CBE-AEC7-36BB84AAD8FE}" srcOrd="0" destOrd="0" parTransId="{15F613A3-0F21-4110-A458-1750C50F4FC2}" sibTransId="{0F8E6708-F0F3-4B8C-915C-EFF38628C611}"/>
    <dgm:cxn modelId="{F9D395A9-33C8-4273-8EC9-47385006F71F}" srcId="{76DBA91D-1E19-4CBE-AEC7-36BB84AAD8FE}" destId="{1DEE8FD8-5A94-4F2C-BA43-F8E0A144D9E1}" srcOrd="0" destOrd="0" parTransId="{1345F2B0-7266-4A2F-925C-87E780E3DC2F}" sibTransId="{113DE6B3-18B3-4459-8719-C93667CBA7D2}"/>
    <dgm:cxn modelId="{73F2A3A2-5D50-4D78-90D3-3AC82C303B47}" type="presOf" srcId="{7DD15F3C-9F4B-4F2F-A634-DD98C9E483A9}" destId="{3FDA9822-3C98-4A35-B588-2CCE1FA04754}" srcOrd="0" destOrd="0" presId="urn:microsoft.com/office/officeart/2008/layout/RadialCluster"/>
    <dgm:cxn modelId="{026872E5-9222-4567-8F70-D3D6B2758C84}" srcId="{76DBA91D-1E19-4CBE-AEC7-36BB84AAD8FE}" destId="{70CD8A63-D4E5-44B2-A016-3845CA064653}" srcOrd="1" destOrd="0" parTransId="{3F4C9F82-9E0E-48BA-A416-6C5A9FFD3CB0}" sibTransId="{A045D55F-9308-4B9E-A07F-0FF83381087A}"/>
    <dgm:cxn modelId="{21BD27D2-8EC1-4C2F-8790-3D49612C35C1}" srcId="{76DBA91D-1E19-4CBE-AEC7-36BB84AAD8FE}" destId="{7DD15F3C-9F4B-4F2F-A634-DD98C9E483A9}" srcOrd="2" destOrd="0" parTransId="{00703610-52B9-4FB5-B775-3790B9F75948}" sibTransId="{B64ED5E3-50FD-444C-B430-CC5337F9399B}"/>
    <dgm:cxn modelId="{2F92D296-F9B1-44AF-8FD5-13EAD40FA570}" type="presOf" srcId="{49BD7ADF-6891-4EC5-87D2-DAC7E3ADA28E}" destId="{34F4BF76-ADDF-48F3-AF56-75C4180F1A47}" srcOrd="0" destOrd="0" presId="urn:microsoft.com/office/officeart/2008/layout/RadialCluster"/>
    <dgm:cxn modelId="{E3757B23-D596-4246-AB10-02C3AC7971BB}" type="presOf" srcId="{76DBA91D-1E19-4CBE-AEC7-36BB84AAD8FE}" destId="{8C2C9A3E-8756-4B9A-902F-2BDA27D005E6}" srcOrd="0" destOrd="0" presId="urn:microsoft.com/office/officeart/2008/layout/RadialCluster"/>
    <dgm:cxn modelId="{638D8996-1784-4696-B848-39D7403254A2}" type="presOf" srcId="{00703610-52B9-4FB5-B775-3790B9F75948}" destId="{4E48F8CC-5CEB-4107-AC48-3DC7A4B0A050}" srcOrd="0" destOrd="0" presId="urn:microsoft.com/office/officeart/2008/layout/RadialCluster"/>
    <dgm:cxn modelId="{7D8FFE19-0D24-4CA7-B0D4-6E62FCB42E2D}" type="presOf" srcId="{1345F2B0-7266-4A2F-925C-87E780E3DC2F}" destId="{C4DF09B6-29CE-4F3E-BCFC-C9F666C1F4E5}" srcOrd="0" destOrd="0" presId="urn:microsoft.com/office/officeart/2008/layout/RadialCluster"/>
    <dgm:cxn modelId="{DC8941CB-CC05-4C8B-9D27-29B74776B96A}" type="presParOf" srcId="{34F4BF76-ADDF-48F3-AF56-75C4180F1A47}" destId="{FB3D14E7-D4F1-4BBF-8324-75B4AECC6117}" srcOrd="0" destOrd="0" presId="urn:microsoft.com/office/officeart/2008/layout/RadialCluster"/>
    <dgm:cxn modelId="{EDC40FA4-24A9-44B2-BCE8-8B09BB3DDC2B}" type="presParOf" srcId="{FB3D14E7-D4F1-4BBF-8324-75B4AECC6117}" destId="{8C2C9A3E-8756-4B9A-902F-2BDA27D005E6}" srcOrd="0" destOrd="0" presId="urn:microsoft.com/office/officeart/2008/layout/RadialCluster"/>
    <dgm:cxn modelId="{67893482-5DC0-4470-9C10-7637F39FFA7D}" type="presParOf" srcId="{FB3D14E7-D4F1-4BBF-8324-75B4AECC6117}" destId="{C4DF09B6-29CE-4F3E-BCFC-C9F666C1F4E5}" srcOrd="1" destOrd="0" presId="urn:microsoft.com/office/officeart/2008/layout/RadialCluster"/>
    <dgm:cxn modelId="{DCBA3BF4-8962-4102-BC5B-A091F420524F}" type="presParOf" srcId="{FB3D14E7-D4F1-4BBF-8324-75B4AECC6117}" destId="{E77FFB8F-6E41-4CBC-828B-972850020B87}" srcOrd="2" destOrd="0" presId="urn:microsoft.com/office/officeart/2008/layout/RadialCluster"/>
    <dgm:cxn modelId="{1BAE6252-6743-4601-AA95-F8ABBD05E1CA}" type="presParOf" srcId="{FB3D14E7-D4F1-4BBF-8324-75B4AECC6117}" destId="{7A3CB8F4-C9A6-4522-B663-AED31FFA5965}" srcOrd="3" destOrd="0" presId="urn:microsoft.com/office/officeart/2008/layout/RadialCluster"/>
    <dgm:cxn modelId="{F6BC3B96-D521-42B0-B9C4-001C58B66D67}" type="presParOf" srcId="{FB3D14E7-D4F1-4BBF-8324-75B4AECC6117}" destId="{ED42EFD9-5968-4B27-A72A-C6B16D3DFD00}" srcOrd="4" destOrd="0" presId="urn:microsoft.com/office/officeart/2008/layout/RadialCluster"/>
    <dgm:cxn modelId="{773D6B78-B190-4676-8F56-155590F4AEAC}" type="presParOf" srcId="{FB3D14E7-D4F1-4BBF-8324-75B4AECC6117}" destId="{4E48F8CC-5CEB-4107-AC48-3DC7A4B0A050}" srcOrd="5" destOrd="0" presId="urn:microsoft.com/office/officeart/2008/layout/RadialCluster"/>
    <dgm:cxn modelId="{775B271A-BCD0-4B5D-B537-C861BB6028EA}" type="presParOf" srcId="{FB3D14E7-D4F1-4BBF-8324-75B4AECC6117}" destId="{3FDA9822-3C98-4A35-B588-2CCE1FA04754}" srcOrd="6" destOrd="0" presId="urn:microsoft.com/office/officeart/2008/layout/RadialCluster"/>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2320D77-3CBF-4A96-B00A-61BEEF89E848}" type="doc">
      <dgm:prSet loTypeId="urn:microsoft.com/office/officeart/2005/8/layout/hList1" loCatId="list" qsTypeId="urn:microsoft.com/office/officeart/2005/8/quickstyle/simple1" qsCatId="simple" csTypeId="urn:microsoft.com/office/officeart/2005/8/colors/colorful5" csCatId="colorful" phldr="1"/>
      <dgm:spPr/>
      <dgm:t>
        <a:bodyPr/>
        <a:lstStyle/>
        <a:p>
          <a:endParaRPr lang="en-US"/>
        </a:p>
      </dgm:t>
    </dgm:pt>
    <dgm:pt modelId="{780BC076-E1F2-473E-A4FC-4F1B9FE5CD51}">
      <dgm:prSet/>
      <dgm:spPr/>
      <dgm:t>
        <a:bodyPr/>
        <a:lstStyle/>
        <a:p>
          <a:pPr rtl="0"/>
          <a:r>
            <a:rPr lang="tr-TR" baseline="0" dirty="0"/>
            <a:t>WP3 (UNIT)</a:t>
          </a:r>
          <a:endParaRPr lang="en-US" dirty="0"/>
        </a:p>
      </dgm:t>
    </dgm:pt>
    <dgm:pt modelId="{74698D24-3ACD-43CF-9CBA-1885758DC678}" type="parTrans" cxnId="{6C68940E-27AB-4E97-90DB-8831A8019FE3}">
      <dgm:prSet/>
      <dgm:spPr/>
      <dgm:t>
        <a:bodyPr/>
        <a:lstStyle/>
        <a:p>
          <a:endParaRPr lang="en-US"/>
        </a:p>
      </dgm:t>
    </dgm:pt>
    <dgm:pt modelId="{3278942A-49DB-41D6-A568-9451D75EC100}" type="sibTrans" cxnId="{6C68940E-27AB-4E97-90DB-8831A8019FE3}">
      <dgm:prSet/>
      <dgm:spPr/>
      <dgm:t>
        <a:bodyPr/>
        <a:lstStyle/>
        <a:p>
          <a:endParaRPr lang="en-US"/>
        </a:p>
      </dgm:t>
    </dgm:pt>
    <dgm:pt modelId="{DEC20A41-E729-45BC-91F6-BD8524888715}">
      <dgm:prSet/>
      <dgm:spPr/>
      <dgm:t>
        <a:bodyPr/>
        <a:lstStyle/>
        <a:p>
          <a:pPr rtl="0"/>
          <a:r>
            <a:rPr lang="tr-TR" baseline="0" dirty="0"/>
            <a:t>WP4 (MANTIS)</a:t>
          </a:r>
          <a:endParaRPr lang="en-US" dirty="0"/>
        </a:p>
      </dgm:t>
    </dgm:pt>
    <dgm:pt modelId="{2D449AA0-6640-4636-ADE0-84CD26D692B5}" type="parTrans" cxnId="{8018EF3E-A7FF-4B8C-A76F-88D378D4BB30}">
      <dgm:prSet/>
      <dgm:spPr/>
      <dgm:t>
        <a:bodyPr/>
        <a:lstStyle/>
        <a:p>
          <a:endParaRPr lang="en-US"/>
        </a:p>
      </dgm:t>
    </dgm:pt>
    <dgm:pt modelId="{C7AA2A14-D7AD-4948-B318-D44687B9C2E3}" type="sibTrans" cxnId="{8018EF3E-A7FF-4B8C-A76F-88D378D4BB30}">
      <dgm:prSet/>
      <dgm:spPr/>
      <dgm:t>
        <a:bodyPr/>
        <a:lstStyle/>
        <a:p>
          <a:endParaRPr lang="en-US"/>
        </a:p>
      </dgm:t>
    </dgm:pt>
    <dgm:pt modelId="{3FB69B1A-1EB8-459A-9811-0CD9158B5CB6}">
      <dgm:prSet/>
      <dgm:spPr/>
      <dgm:t>
        <a:bodyPr/>
        <a:lstStyle/>
        <a:p>
          <a:pPr rtl="0"/>
          <a:r>
            <a:rPr lang="tr-TR" baseline="0" dirty="0"/>
            <a:t>WP6 (OBEO)</a:t>
          </a:r>
          <a:endParaRPr lang="en-US" dirty="0"/>
        </a:p>
      </dgm:t>
    </dgm:pt>
    <dgm:pt modelId="{6A59C6C7-62B0-4CE2-961C-F4A229505294}" type="parTrans" cxnId="{527B1D6F-3D62-4688-9208-84E1929F632D}">
      <dgm:prSet/>
      <dgm:spPr/>
      <dgm:t>
        <a:bodyPr/>
        <a:lstStyle/>
        <a:p>
          <a:endParaRPr lang="en-US"/>
        </a:p>
      </dgm:t>
    </dgm:pt>
    <dgm:pt modelId="{75FA9576-6011-4105-BC68-66A09656E29B}" type="sibTrans" cxnId="{527B1D6F-3D62-4688-9208-84E1929F632D}">
      <dgm:prSet/>
      <dgm:spPr/>
      <dgm:t>
        <a:bodyPr/>
        <a:lstStyle/>
        <a:p>
          <a:endParaRPr lang="en-US"/>
        </a:p>
      </dgm:t>
    </dgm:pt>
    <dgm:pt modelId="{37E49A14-5DD6-46F0-82DC-8CBCAB193ECE}">
      <dgm:prSet/>
      <dgm:spPr/>
      <dgm:t>
        <a:bodyPr/>
        <a:lstStyle/>
        <a:p>
          <a:pPr rtl="0"/>
          <a:r>
            <a:rPr lang="tr-TR" dirty="0"/>
            <a:t>WP2 (LORIA)</a:t>
          </a:r>
          <a:endParaRPr lang="en-US" dirty="0"/>
        </a:p>
      </dgm:t>
    </dgm:pt>
    <dgm:pt modelId="{08779644-0D27-477D-8687-A0885C648068}" type="parTrans" cxnId="{25E05B16-D003-4F94-8FFF-CBE1F26301DF}">
      <dgm:prSet/>
      <dgm:spPr/>
      <dgm:t>
        <a:bodyPr/>
        <a:lstStyle/>
        <a:p>
          <a:endParaRPr lang="en-US"/>
        </a:p>
      </dgm:t>
    </dgm:pt>
    <dgm:pt modelId="{7DC3CFDD-8E07-4653-96B2-8E186E4E4177}" type="sibTrans" cxnId="{25E05B16-D003-4F94-8FFF-CBE1F26301DF}">
      <dgm:prSet/>
      <dgm:spPr/>
      <dgm:t>
        <a:bodyPr/>
        <a:lstStyle/>
        <a:p>
          <a:endParaRPr lang="en-US"/>
        </a:p>
      </dgm:t>
    </dgm:pt>
    <dgm:pt modelId="{F71CFF87-E0BA-4072-8210-D9D6A11F669E}">
      <dgm:prSet/>
      <dgm:spPr/>
      <dgm:t>
        <a:bodyPr/>
        <a:lstStyle/>
        <a:p>
          <a:pPr rtl="0"/>
          <a:r>
            <a:rPr lang="en-US" baseline="0" dirty="0"/>
            <a:t>Semantic </a:t>
          </a:r>
          <a:r>
            <a:rPr lang="tr-TR" baseline="0" dirty="0" err="1"/>
            <a:t>Parser</a:t>
          </a:r>
          <a:r>
            <a:rPr lang="en-US" baseline="0" dirty="0"/>
            <a:t> &amp; Annotator</a:t>
          </a:r>
          <a:endParaRPr lang="en-US" dirty="0"/>
        </a:p>
      </dgm:t>
    </dgm:pt>
    <dgm:pt modelId="{25C3E9C0-7D93-4567-B4A4-00EC93198871}" type="parTrans" cxnId="{7F413BBA-6771-4C01-A300-A2F1011FFA8D}">
      <dgm:prSet/>
      <dgm:spPr/>
      <dgm:t>
        <a:bodyPr/>
        <a:lstStyle/>
        <a:p>
          <a:endParaRPr lang="en-US"/>
        </a:p>
      </dgm:t>
    </dgm:pt>
    <dgm:pt modelId="{019A9BD3-5455-4391-BEA3-9358E313EA41}" type="sibTrans" cxnId="{7F413BBA-6771-4C01-A300-A2F1011FFA8D}">
      <dgm:prSet/>
      <dgm:spPr/>
      <dgm:t>
        <a:bodyPr/>
        <a:lstStyle/>
        <a:p>
          <a:endParaRPr lang="en-US"/>
        </a:p>
      </dgm:t>
    </dgm:pt>
    <dgm:pt modelId="{202EA808-0845-4CB0-94E1-A577637259FF}">
      <dgm:prSet/>
      <dgm:spPr/>
      <dgm:t>
        <a:bodyPr/>
        <a:lstStyle/>
        <a:p>
          <a:pPr rtl="0"/>
          <a:r>
            <a:rPr lang="tr-TR" baseline="0" dirty="0"/>
            <a:t>B</a:t>
          </a:r>
          <a:r>
            <a:rPr lang="en-US" baseline="0" dirty="0"/>
            <a:t>i-directional sync</a:t>
          </a:r>
          <a:r>
            <a:rPr lang="tr-TR" baseline="0" dirty="0"/>
            <a:t>hronization</a:t>
          </a:r>
          <a:r>
            <a:rPr lang="en-US" baseline="0" dirty="0"/>
            <a:t> mechanism between KB and models</a:t>
          </a:r>
          <a:endParaRPr lang="en-US" dirty="0"/>
        </a:p>
      </dgm:t>
    </dgm:pt>
    <dgm:pt modelId="{053ADEAC-6972-45C8-8490-5E50A2BDB24C}" type="parTrans" cxnId="{15CC8F82-B56F-49DF-BFCD-B1323951F727}">
      <dgm:prSet/>
      <dgm:spPr/>
      <dgm:t>
        <a:bodyPr/>
        <a:lstStyle/>
        <a:p>
          <a:endParaRPr lang="en-US"/>
        </a:p>
      </dgm:t>
    </dgm:pt>
    <dgm:pt modelId="{C4B5BFBE-D05E-40D8-A217-A269612C34CD}" type="sibTrans" cxnId="{15CC8F82-B56F-49DF-BFCD-B1323951F727}">
      <dgm:prSet/>
      <dgm:spPr/>
      <dgm:t>
        <a:bodyPr/>
        <a:lstStyle/>
        <a:p>
          <a:endParaRPr lang="en-US"/>
        </a:p>
      </dgm:t>
    </dgm:pt>
    <dgm:pt modelId="{A616282C-90A4-409A-98EA-101DB849F474}">
      <dgm:prSet/>
      <dgm:spPr/>
      <dgm:t>
        <a:bodyPr/>
        <a:lstStyle/>
        <a:p>
          <a:pPr rtl="0"/>
          <a:r>
            <a:rPr lang="en-US" baseline="0" dirty="0"/>
            <a:t>A federated Knowledge Base and its API</a:t>
          </a:r>
          <a:endParaRPr lang="en-US" dirty="0"/>
        </a:p>
      </dgm:t>
    </dgm:pt>
    <dgm:pt modelId="{6AE3F61C-C70D-4295-B157-A5D2E96632F2}" type="parTrans" cxnId="{02C059BF-6121-4A09-AD16-2A28BE8E6093}">
      <dgm:prSet/>
      <dgm:spPr/>
      <dgm:t>
        <a:bodyPr/>
        <a:lstStyle/>
        <a:p>
          <a:endParaRPr lang="en-US"/>
        </a:p>
      </dgm:t>
    </dgm:pt>
    <dgm:pt modelId="{48653AFB-B8F4-492F-B613-40D25F635686}" type="sibTrans" cxnId="{02C059BF-6121-4A09-AD16-2A28BE8E6093}">
      <dgm:prSet/>
      <dgm:spPr/>
      <dgm:t>
        <a:bodyPr/>
        <a:lstStyle/>
        <a:p>
          <a:endParaRPr lang="en-US"/>
        </a:p>
      </dgm:t>
    </dgm:pt>
    <dgm:pt modelId="{F8039E7C-E1BB-4767-902E-ADE7AC968FDA}">
      <dgm:prSet/>
      <dgm:spPr/>
      <dgm:t>
        <a:bodyPr/>
        <a:lstStyle/>
        <a:p>
          <a:pPr rtl="0"/>
          <a:r>
            <a:rPr lang="en-GB" dirty="0"/>
            <a:t>A complete “ModelWriter” tool integrating of all these in a consistent </a:t>
          </a:r>
          <a:r>
            <a:rPr lang="tr-TR" dirty="0"/>
            <a:t>way</a:t>
          </a:r>
          <a:endParaRPr lang="en-US" dirty="0"/>
        </a:p>
      </dgm:t>
    </dgm:pt>
    <dgm:pt modelId="{0F0D902D-A06E-4EEF-B1B5-894C2B242F68}" type="parTrans" cxnId="{77085384-38C9-4338-A90E-3D890C57C9AB}">
      <dgm:prSet/>
      <dgm:spPr/>
      <dgm:t>
        <a:bodyPr/>
        <a:lstStyle/>
        <a:p>
          <a:endParaRPr lang="en-US"/>
        </a:p>
      </dgm:t>
    </dgm:pt>
    <dgm:pt modelId="{91DF0109-7975-410A-855C-0F37C4F33B2B}" type="sibTrans" cxnId="{77085384-38C9-4338-A90E-3D890C57C9AB}">
      <dgm:prSet/>
      <dgm:spPr/>
      <dgm:t>
        <a:bodyPr/>
        <a:lstStyle/>
        <a:p>
          <a:endParaRPr lang="en-US"/>
        </a:p>
      </dgm:t>
    </dgm:pt>
    <dgm:pt modelId="{6A8F36AB-C7C8-4480-B222-C1E12745DF71}">
      <dgm:prSet/>
      <dgm:spPr/>
      <dgm:t>
        <a:bodyPr/>
        <a:lstStyle/>
        <a:p>
          <a:pPr rtl="0"/>
          <a:r>
            <a:rPr lang="tr-TR" baseline="0" dirty="0"/>
            <a:t>S</a:t>
          </a:r>
          <a:r>
            <a:rPr lang="en-US" baseline="0" dirty="0" err="1"/>
            <a:t>ync</a:t>
          </a:r>
          <a:r>
            <a:rPr lang="tr-TR" baseline="0" dirty="0"/>
            <a:t>hronization</a:t>
          </a:r>
          <a:r>
            <a:rPr lang="en-US" baseline="0" dirty="0"/>
            <a:t>  mechanism between texts</a:t>
          </a:r>
          <a:r>
            <a:rPr lang="tr-TR" baseline="0" dirty="0"/>
            <a:t>/models &amp; knowledge base</a:t>
          </a:r>
          <a:endParaRPr lang="en-US" dirty="0"/>
        </a:p>
      </dgm:t>
    </dgm:pt>
    <dgm:pt modelId="{4CAA01FE-2F0B-4EC0-B24B-314088684A3E}" type="parTrans" cxnId="{833E7474-68CA-44F3-AC26-F16F170974DD}">
      <dgm:prSet/>
      <dgm:spPr/>
      <dgm:t>
        <a:bodyPr/>
        <a:lstStyle/>
        <a:p>
          <a:endParaRPr lang="en-US"/>
        </a:p>
      </dgm:t>
    </dgm:pt>
    <dgm:pt modelId="{1CE1E420-CEE0-43F8-95AD-41963FF9F40F}" type="sibTrans" cxnId="{833E7474-68CA-44F3-AC26-F16F170974DD}">
      <dgm:prSet/>
      <dgm:spPr/>
      <dgm:t>
        <a:bodyPr/>
        <a:lstStyle/>
        <a:p>
          <a:endParaRPr lang="en-US"/>
        </a:p>
      </dgm:t>
    </dgm:pt>
    <dgm:pt modelId="{1D17BA11-0131-4F6C-A585-1F468E4BD289}">
      <dgm:prSet/>
      <dgm:spPr/>
      <dgm:t>
        <a:bodyPr/>
        <a:lstStyle/>
        <a:p>
          <a:pPr rtl="0"/>
          <a:r>
            <a:rPr lang="en-US" baseline="0" dirty="0"/>
            <a:t>bi-directional transformation between text and formal knowledge (KB) representation</a:t>
          </a:r>
          <a:endParaRPr lang="en-US" dirty="0"/>
        </a:p>
      </dgm:t>
    </dgm:pt>
    <dgm:pt modelId="{8D702C19-819B-4E1B-80E4-9217BC608E62}" type="parTrans" cxnId="{7866419E-C3F5-46A7-855C-803DED35EF68}">
      <dgm:prSet/>
      <dgm:spPr/>
      <dgm:t>
        <a:bodyPr/>
        <a:lstStyle/>
        <a:p>
          <a:endParaRPr lang="en-US"/>
        </a:p>
      </dgm:t>
    </dgm:pt>
    <dgm:pt modelId="{96A2FCE6-5E80-4C76-80ED-1721B2220978}" type="sibTrans" cxnId="{7866419E-C3F5-46A7-855C-803DED35EF68}">
      <dgm:prSet/>
      <dgm:spPr/>
      <dgm:t>
        <a:bodyPr/>
        <a:lstStyle/>
        <a:p>
          <a:endParaRPr lang="en-US"/>
        </a:p>
      </dgm:t>
    </dgm:pt>
    <dgm:pt modelId="{9C077587-D1B6-4A98-8C2A-F3E16C32A79E}">
      <dgm:prSet/>
      <dgm:spPr/>
      <dgm:t>
        <a:bodyPr/>
        <a:lstStyle/>
        <a:p>
          <a:pPr rtl="0"/>
          <a:r>
            <a:rPr lang="tr-TR" dirty="0"/>
            <a:t>User Interfaces</a:t>
          </a:r>
          <a:endParaRPr lang="en-US" dirty="0"/>
        </a:p>
      </dgm:t>
    </dgm:pt>
    <dgm:pt modelId="{B673B8E7-19A1-40E6-942A-B27D8579898E}" type="parTrans" cxnId="{A20B4638-0A36-4667-B305-8408CBA96FCD}">
      <dgm:prSet/>
      <dgm:spPr/>
      <dgm:t>
        <a:bodyPr/>
        <a:lstStyle/>
        <a:p>
          <a:endParaRPr lang="en-US"/>
        </a:p>
      </dgm:t>
    </dgm:pt>
    <dgm:pt modelId="{AA2A100F-3979-41A6-B4BF-BCF0884CF8AE}" type="sibTrans" cxnId="{A20B4638-0A36-4667-B305-8408CBA96FCD}">
      <dgm:prSet/>
      <dgm:spPr/>
      <dgm:t>
        <a:bodyPr/>
        <a:lstStyle/>
        <a:p>
          <a:endParaRPr lang="en-US"/>
        </a:p>
      </dgm:t>
    </dgm:pt>
    <dgm:pt modelId="{46C34D1F-E513-48FF-A968-E5CB79D49449}">
      <dgm:prSet/>
      <dgm:spPr/>
      <dgm:t>
        <a:bodyPr/>
        <a:lstStyle/>
        <a:p>
          <a:pPr rtl="0"/>
          <a:r>
            <a:rPr lang="tr-TR" baseline="0" dirty="0" err="1"/>
            <a:t>Consistency</a:t>
          </a:r>
          <a:r>
            <a:rPr lang="tr-TR" baseline="0" dirty="0"/>
            <a:t> </a:t>
          </a:r>
          <a:r>
            <a:rPr lang="en-US" baseline="0" dirty="0"/>
            <a:t>checking and reasoning support</a:t>
          </a:r>
          <a:endParaRPr lang="en-US" dirty="0"/>
        </a:p>
      </dgm:t>
    </dgm:pt>
    <dgm:pt modelId="{B98EA76C-876C-49EE-B8A7-77E855A87F2C}" type="parTrans" cxnId="{85A2CD5A-FED6-4EEA-82F8-44253203C025}">
      <dgm:prSet/>
      <dgm:spPr/>
      <dgm:t>
        <a:bodyPr/>
        <a:lstStyle/>
        <a:p>
          <a:endParaRPr lang="en-US"/>
        </a:p>
      </dgm:t>
    </dgm:pt>
    <dgm:pt modelId="{A6A551B1-BFFE-4CAB-B41E-7689F27B9C9C}" type="sibTrans" cxnId="{85A2CD5A-FED6-4EEA-82F8-44253203C025}">
      <dgm:prSet/>
      <dgm:spPr/>
      <dgm:t>
        <a:bodyPr/>
        <a:lstStyle/>
        <a:p>
          <a:endParaRPr lang="en-US"/>
        </a:p>
      </dgm:t>
    </dgm:pt>
    <dgm:pt modelId="{DA204B41-0414-479F-818E-68DA77744433}">
      <dgm:prSet/>
      <dgm:spPr/>
      <dgm:t>
        <a:bodyPr/>
        <a:lstStyle/>
        <a:p>
          <a:pPr rtl="0"/>
          <a:r>
            <a:rPr lang="tr-TR" dirty="0" err="1"/>
            <a:t>Configuration</a:t>
          </a:r>
          <a:r>
            <a:rPr lang="tr-TR" dirty="0"/>
            <a:t> Components</a:t>
          </a:r>
          <a:endParaRPr lang="en-US" dirty="0"/>
        </a:p>
      </dgm:t>
    </dgm:pt>
    <dgm:pt modelId="{F833BAF0-738C-42DE-84E2-1D7A1B05B987}" type="parTrans" cxnId="{86115BE6-6E38-4CE5-8104-9BB70F5FBD5B}">
      <dgm:prSet/>
      <dgm:spPr/>
      <dgm:t>
        <a:bodyPr/>
        <a:lstStyle/>
        <a:p>
          <a:endParaRPr lang="en-US"/>
        </a:p>
      </dgm:t>
    </dgm:pt>
    <dgm:pt modelId="{E13224AD-BA4C-4AB2-B676-375B8B8FC634}" type="sibTrans" cxnId="{86115BE6-6E38-4CE5-8104-9BB70F5FBD5B}">
      <dgm:prSet/>
      <dgm:spPr/>
      <dgm:t>
        <a:bodyPr/>
        <a:lstStyle/>
        <a:p>
          <a:endParaRPr lang="en-US"/>
        </a:p>
      </dgm:t>
    </dgm:pt>
    <dgm:pt modelId="{FBDAB40B-62E8-49B8-BCAF-28C34AE1B6DC}">
      <dgm:prSet/>
      <dgm:spPr/>
      <dgm:t>
        <a:bodyPr/>
        <a:lstStyle/>
        <a:p>
          <a:pPr rtl="0"/>
          <a:r>
            <a:rPr lang="tr-TR" dirty="0"/>
            <a:t>Document Generation</a:t>
          </a:r>
          <a:endParaRPr lang="en-US" dirty="0"/>
        </a:p>
      </dgm:t>
    </dgm:pt>
    <dgm:pt modelId="{4ACE5BA6-20F8-4148-83DF-7142179CBA43}" type="parTrans" cxnId="{800C69E7-4B2E-4DE0-A654-67C73CDFFA2B}">
      <dgm:prSet/>
      <dgm:spPr/>
      <dgm:t>
        <a:bodyPr/>
        <a:lstStyle/>
        <a:p>
          <a:endParaRPr lang="en-US"/>
        </a:p>
      </dgm:t>
    </dgm:pt>
    <dgm:pt modelId="{962E923E-2FAB-4408-944E-D57199F63DB5}" type="sibTrans" cxnId="{800C69E7-4B2E-4DE0-A654-67C73CDFFA2B}">
      <dgm:prSet/>
      <dgm:spPr/>
      <dgm:t>
        <a:bodyPr/>
        <a:lstStyle/>
        <a:p>
          <a:endParaRPr lang="en-US"/>
        </a:p>
      </dgm:t>
    </dgm:pt>
    <dgm:pt modelId="{87DDD82C-84C8-4EFB-87D7-191E6F74ED22}">
      <dgm:prSet/>
      <dgm:spPr/>
      <dgm:t>
        <a:bodyPr/>
        <a:lstStyle/>
        <a:p>
          <a:pPr rtl="0"/>
          <a:r>
            <a:rPr lang="en-US" dirty="0"/>
            <a:t>Ergonomics</a:t>
          </a:r>
        </a:p>
      </dgm:t>
    </dgm:pt>
    <dgm:pt modelId="{958645A8-2B79-4DA0-9E8C-4646291D21FE}" type="parTrans" cxnId="{7A074137-09E6-4017-9DF9-AF3C25E1876A}">
      <dgm:prSet/>
      <dgm:spPr/>
      <dgm:t>
        <a:bodyPr/>
        <a:lstStyle/>
        <a:p>
          <a:endParaRPr lang="en-US"/>
        </a:p>
      </dgm:t>
    </dgm:pt>
    <dgm:pt modelId="{A7F14F78-8410-457F-A0AE-DC001525E150}" type="sibTrans" cxnId="{7A074137-09E6-4017-9DF9-AF3C25E1876A}">
      <dgm:prSet/>
      <dgm:spPr/>
      <dgm:t>
        <a:bodyPr/>
        <a:lstStyle/>
        <a:p>
          <a:endParaRPr lang="en-US"/>
        </a:p>
      </dgm:t>
    </dgm:pt>
    <dgm:pt modelId="{8691186D-E928-4731-9A44-6904760D8D45}">
      <dgm:prSet/>
      <dgm:spPr/>
      <dgm:t>
        <a:bodyPr/>
        <a:lstStyle/>
        <a:p>
          <a:r>
            <a:rPr lang="en-US" dirty="0"/>
            <a:t>Semantic Data Model</a:t>
          </a:r>
        </a:p>
      </dgm:t>
    </dgm:pt>
    <dgm:pt modelId="{34B13A35-7D53-468B-B03F-1861A5C2E52E}" type="parTrans" cxnId="{7D535056-DC93-4F78-BB23-5FA613C9E607}">
      <dgm:prSet/>
      <dgm:spPr/>
      <dgm:t>
        <a:bodyPr/>
        <a:lstStyle/>
        <a:p>
          <a:endParaRPr lang="en-US"/>
        </a:p>
      </dgm:t>
    </dgm:pt>
    <dgm:pt modelId="{4688B49E-8871-470C-9E4F-806FEB0CBD6E}" type="sibTrans" cxnId="{7D535056-DC93-4F78-BB23-5FA613C9E607}">
      <dgm:prSet/>
      <dgm:spPr/>
      <dgm:t>
        <a:bodyPr/>
        <a:lstStyle/>
        <a:p>
          <a:endParaRPr lang="en-US"/>
        </a:p>
      </dgm:t>
    </dgm:pt>
    <dgm:pt modelId="{B19D8A3B-52AF-4D7B-8810-C4014A387ED0}" type="pres">
      <dgm:prSet presAssocID="{52320D77-3CBF-4A96-B00A-61BEEF89E848}" presName="Name0" presStyleCnt="0">
        <dgm:presLayoutVars>
          <dgm:dir/>
          <dgm:animLvl val="lvl"/>
          <dgm:resizeHandles val="exact"/>
        </dgm:presLayoutVars>
      </dgm:prSet>
      <dgm:spPr/>
    </dgm:pt>
    <dgm:pt modelId="{70C41115-8D29-4F46-B320-2631A33520F5}" type="pres">
      <dgm:prSet presAssocID="{37E49A14-5DD6-46F0-82DC-8CBCAB193ECE}" presName="composite" presStyleCnt="0"/>
      <dgm:spPr/>
    </dgm:pt>
    <dgm:pt modelId="{A5CFDB7F-ACCF-4F1A-8886-0DFF70975904}" type="pres">
      <dgm:prSet presAssocID="{37E49A14-5DD6-46F0-82DC-8CBCAB193ECE}" presName="parTx" presStyleLbl="alignNode1" presStyleIdx="0" presStyleCnt="4">
        <dgm:presLayoutVars>
          <dgm:chMax val="0"/>
          <dgm:chPref val="0"/>
          <dgm:bulletEnabled val="1"/>
        </dgm:presLayoutVars>
      </dgm:prSet>
      <dgm:spPr/>
    </dgm:pt>
    <dgm:pt modelId="{5AD0A9DC-A4F8-45EF-9D75-E223D6BC5AAA}" type="pres">
      <dgm:prSet presAssocID="{37E49A14-5DD6-46F0-82DC-8CBCAB193ECE}" presName="desTx" presStyleLbl="alignAccFollowNode1" presStyleIdx="0" presStyleCnt="4">
        <dgm:presLayoutVars>
          <dgm:bulletEnabled val="1"/>
        </dgm:presLayoutVars>
      </dgm:prSet>
      <dgm:spPr/>
    </dgm:pt>
    <dgm:pt modelId="{49D8AF34-08AD-40E1-AF85-A684662C9AD7}" type="pres">
      <dgm:prSet presAssocID="{7DC3CFDD-8E07-4653-96B2-8E186E4E4177}" presName="space" presStyleCnt="0"/>
      <dgm:spPr/>
    </dgm:pt>
    <dgm:pt modelId="{70A6C4DF-3042-49B0-AB4F-597FB5971730}" type="pres">
      <dgm:prSet presAssocID="{780BC076-E1F2-473E-A4FC-4F1B9FE5CD51}" presName="composite" presStyleCnt="0"/>
      <dgm:spPr/>
    </dgm:pt>
    <dgm:pt modelId="{7AA22C94-CA25-4AAC-AC57-BB9728510664}" type="pres">
      <dgm:prSet presAssocID="{780BC076-E1F2-473E-A4FC-4F1B9FE5CD51}" presName="parTx" presStyleLbl="alignNode1" presStyleIdx="1" presStyleCnt="4">
        <dgm:presLayoutVars>
          <dgm:chMax val="0"/>
          <dgm:chPref val="0"/>
          <dgm:bulletEnabled val="1"/>
        </dgm:presLayoutVars>
      </dgm:prSet>
      <dgm:spPr/>
    </dgm:pt>
    <dgm:pt modelId="{6C3DE0DA-9C33-4F7D-8B4D-358769D0F62A}" type="pres">
      <dgm:prSet presAssocID="{780BC076-E1F2-473E-A4FC-4F1B9FE5CD51}" presName="desTx" presStyleLbl="alignAccFollowNode1" presStyleIdx="1" presStyleCnt="4">
        <dgm:presLayoutVars>
          <dgm:bulletEnabled val="1"/>
        </dgm:presLayoutVars>
      </dgm:prSet>
      <dgm:spPr/>
    </dgm:pt>
    <dgm:pt modelId="{B0C9F5CD-D757-4A6E-B904-EAEB2E662261}" type="pres">
      <dgm:prSet presAssocID="{3278942A-49DB-41D6-A568-9451D75EC100}" presName="space" presStyleCnt="0"/>
      <dgm:spPr/>
    </dgm:pt>
    <dgm:pt modelId="{184D3064-AF47-494F-A3D7-2A269E7A4AAF}" type="pres">
      <dgm:prSet presAssocID="{DEC20A41-E729-45BC-91F6-BD8524888715}" presName="composite" presStyleCnt="0"/>
      <dgm:spPr/>
    </dgm:pt>
    <dgm:pt modelId="{A99E0AE4-DC1D-4009-9432-07638544E234}" type="pres">
      <dgm:prSet presAssocID="{DEC20A41-E729-45BC-91F6-BD8524888715}" presName="parTx" presStyleLbl="alignNode1" presStyleIdx="2" presStyleCnt="4">
        <dgm:presLayoutVars>
          <dgm:chMax val="0"/>
          <dgm:chPref val="0"/>
          <dgm:bulletEnabled val="1"/>
        </dgm:presLayoutVars>
      </dgm:prSet>
      <dgm:spPr/>
    </dgm:pt>
    <dgm:pt modelId="{8314754B-B484-422F-94C2-91B11F3A1BA0}" type="pres">
      <dgm:prSet presAssocID="{DEC20A41-E729-45BC-91F6-BD8524888715}" presName="desTx" presStyleLbl="alignAccFollowNode1" presStyleIdx="2" presStyleCnt="4">
        <dgm:presLayoutVars>
          <dgm:bulletEnabled val="1"/>
        </dgm:presLayoutVars>
      </dgm:prSet>
      <dgm:spPr/>
    </dgm:pt>
    <dgm:pt modelId="{87DAC739-7CC1-46B1-BADD-22B5C945D761}" type="pres">
      <dgm:prSet presAssocID="{C7AA2A14-D7AD-4948-B318-D44687B9C2E3}" presName="space" presStyleCnt="0"/>
      <dgm:spPr/>
    </dgm:pt>
    <dgm:pt modelId="{8D9C94AF-AA01-4C55-A8D4-F6FA99AE4BE5}" type="pres">
      <dgm:prSet presAssocID="{3FB69B1A-1EB8-459A-9811-0CD9158B5CB6}" presName="composite" presStyleCnt="0"/>
      <dgm:spPr/>
    </dgm:pt>
    <dgm:pt modelId="{9AB36AE3-2079-49D4-B421-C8BC2E45012C}" type="pres">
      <dgm:prSet presAssocID="{3FB69B1A-1EB8-459A-9811-0CD9158B5CB6}" presName="parTx" presStyleLbl="alignNode1" presStyleIdx="3" presStyleCnt="4">
        <dgm:presLayoutVars>
          <dgm:chMax val="0"/>
          <dgm:chPref val="0"/>
          <dgm:bulletEnabled val="1"/>
        </dgm:presLayoutVars>
      </dgm:prSet>
      <dgm:spPr/>
    </dgm:pt>
    <dgm:pt modelId="{144CD34C-2D61-4859-9491-D0D168726D62}" type="pres">
      <dgm:prSet presAssocID="{3FB69B1A-1EB8-459A-9811-0CD9158B5CB6}" presName="desTx" presStyleLbl="alignAccFollowNode1" presStyleIdx="3" presStyleCnt="4">
        <dgm:presLayoutVars>
          <dgm:bulletEnabled val="1"/>
        </dgm:presLayoutVars>
      </dgm:prSet>
      <dgm:spPr/>
    </dgm:pt>
  </dgm:ptLst>
  <dgm:cxnLst>
    <dgm:cxn modelId="{2928C75D-D94D-424B-BCAD-B17AC97F1A6D}" type="presOf" srcId="{202EA808-0845-4CB0-94E1-A577637259FF}" destId="{6C3DE0DA-9C33-4F7D-8B4D-358769D0F62A}" srcOrd="0" destOrd="0" presId="urn:microsoft.com/office/officeart/2005/8/layout/hList1"/>
    <dgm:cxn modelId="{AF026A81-213B-4944-9EB3-E4DED0232524}" type="presOf" srcId="{780BC076-E1F2-473E-A4FC-4F1B9FE5CD51}" destId="{7AA22C94-CA25-4AAC-AC57-BB9728510664}" srcOrd="0" destOrd="0" presId="urn:microsoft.com/office/officeart/2005/8/layout/hList1"/>
    <dgm:cxn modelId="{7A074137-09E6-4017-9DF9-AF3C25E1876A}" srcId="{3FB69B1A-1EB8-459A-9811-0CD9158B5CB6}" destId="{87DDD82C-84C8-4EFB-87D7-191E6F74ED22}" srcOrd="2" destOrd="0" parTransId="{958645A8-2B79-4DA0-9E8C-4646291D21FE}" sibTransId="{A7F14F78-8410-457F-A0AE-DC001525E150}"/>
    <dgm:cxn modelId="{CE527523-CF5C-4790-A5F0-1C4616755756}" type="presOf" srcId="{46C34D1F-E513-48FF-A968-E5CB79D49449}" destId="{6C3DE0DA-9C33-4F7D-8B4D-358769D0F62A}" srcOrd="0" destOrd="2" presId="urn:microsoft.com/office/officeart/2005/8/layout/hList1"/>
    <dgm:cxn modelId="{25E05B16-D003-4F94-8FFF-CBE1F26301DF}" srcId="{52320D77-3CBF-4A96-B00A-61BEEF89E848}" destId="{37E49A14-5DD6-46F0-82DC-8CBCAB193ECE}" srcOrd="0" destOrd="0" parTransId="{08779644-0D27-477D-8687-A0885C648068}" sibTransId="{7DC3CFDD-8E07-4653-96B2-8E186E4E4177}"/>
    <dgm:cxn modelId="{D244010C-D636-4400-8E99-6677AB7D65DC}" type="presOf" srcId="{DA204B41-0414-479F-818E-68DA77744433}" destId="{6C3DE0DA-9C33-4F7D-8B4D-358769D0F62A}" srcOrd="0" destOrd="1" presId="urn:microsoft.com/office/officeart/2005/8/layout/hList1"/>
    <dgm:cxn modelId="{8018EF3E-A7FF-4B8C-A76F-88D378D4BB30}" srcId="{52320D77-3CBF-4A96-B00A-61BEEF89E848}" destId="{DEC20A41-E729-45BC-91F6-BD8524888715}" srcOrd="2" destOrd="0" parTransId="{2D449AA0-6640-4636-ADE0-84CD26D692B5}" sibTransId="{C7AA2A14-D7AD-4948-B318-D44687B9C2E3}"/>
    <dgm:cxn modelId="{15CC8F82-B56F-49DF-BFCD-B1323951F727}" srcId="{780BC076-E1F2-473E-A4FC-4F1B9FE5CD51}" destId="{202EA808-0845-4CB0-94E1-A577637259FF}" srcOrd="0" destOrd="0" parTransId="{053ADEAC-6972-45C8-8490-5E50A2BDB24C}" sibTransId="{C4B5BFBE-D05E-40D8-A217-A269612C34CD}"/>
    <dgm:cxn modelId="{7D535056-DC93-4F78-BB23-5FA613C9E607}" srcId="{DEC20A41-E729-45BC-91F6-BD8524888715}" destId="{8691186D-E928-4731-9A44-6904760D8D45}" srcOrd="0" destOrd="0" parTransId="{34B13A35-7D53-468B-B03F-1861A5C2E52E}" sibTransId="{4688B49E-8871-470C-9E4F-806FEB0CBD6E}"/>
    <dgm:cxn modelId="{527B1D6F-3D62-4688-9208-84E1929F632D}" srcId="{52320D77-3CBF-4A96-B00A-61BEEF89E848}" destId="{3FB69B1A-1EB8-459A-9811-0CD9158B5CB6}" srcOrd="3" destOrd="0" parTransId="{6A59C6C7-62B0-4CE2-961C-F4A229505294}" sibTransId="{75FA9576-6011-4105-BC68-66A09656E29B}"/>
    <dgm:cxn modelId="{02C059BF-6121-4A09-AD16-2A28BE8E6093}" srcId="{DEC20A41-E729-45BC-91F6-BD8524888715}" destId="{A616282C-90A4-409A-98EA-101DB849F474}" srcOrd="1" destOrd="0" parTransId="{6AE3F61C-C70D-4295-B157-A5D2E96632F2}" sibTransId="{48653AFB-B8F4-492F-B613-40D25F635686}"/>
    <dgm:cxn modelId="{01EA7FC3-42F3-4103-BD3A-6DE4CC3DB10F}" type="presOf" srcId="{6A8F36AB-C7C8-4480-B222-C1E12745DF71}" destId="{8314754B-B484-422F-94C2-91B11F3A1BA0}" srcOrd="0" destOrd="2" presId="urn:microsoft.com/office/officeart/2005/8/layout/hList1"/>
    <dgm:cxn modelId="{7B85763D-73F4-4DA1-A874-80D3E28407B8}" type="presOf" srcId="{37E49A14-5DD6-46F0-82DC-8CBCAB193ECE}" destId="{A5CFDB7F-ACCF-4F1A-8886-0DFF70975904}" srcOrd="0" destOrd="0" presId="urn:microsoft.com/office/officeart/2005/8/layout/hList1"/>
    <dgm:cxn modelId="{6C68940E-27AB-4E97-90DB-8831A8019FE3}" srcId="{52320D77-3CBF-4A96-B00A-61BEEF89E848}" destId="{780BC076-E1F2-473E-A4FC-4F1B9FE5CD51}" srcOrd="1" destOrd="0" parTransId="{74698D24-3ACD-43CF-9CBA-1885758DC678}" sibTransId="{3278942A-49DB-41D6-A568-9451D75EC100}"/>
    <dgm:cxn modelId="{833E7474-68CA-44F3-AC26-F16F170974DD}" srcId="{DEC20A41-E729-45BC-91F6-BD8524888715}" destId="{6A8F36AB-C7C8-4480-B222-C1E12745DF71}" srcOrd="2" destOrd="0" parTransId="{4CAA01FE-2F0B-4EC0-B24B-314088684A3E}" sibTransId="{1CE1E420-CEE0-43F8-95AD-41963FF9F40F}"/>
    <dgm:cxn modelId="{3DE3D508-FAF5-4BC2-AB1F-7A0D8AFA29DF}" type="presOf" srcId="{9C077587-D1B6-4A98-8C2A-F3E16C32A79E}" destId="{144CD34C-2D61-4859-9491-D0D168726D62}" srcOrd="0" destOrd="1" presId="urn:microsoft.com/office/officeart/2005/8/layout/hList1"/>
    <dgm:cxn modelId="{86115BE6-6E38-4CE5-8104-9BB70F5FBD5B}" srcId="{780BC076-E1F2-473E-A4FC-4F1B9FE5CD51}" destId="{DA204B41-0414-479F-818E-68DA77744433}" srcOrd="1" destOrd="0" parTransId="{F833BAF0-738C-42DE-84E2-1D7A1B05B987}" sibTransId="{E13224AD-BA4C-4AB2-B676-375B8B8FC634}"/>
    <dgm:cxn modelId="{DEC35215-1F9E-4C2D-98A4-5F56E439BC61}" type="presOf" srcId="{DEC20A41-E729-45BC-91F6-BD8524888715}" destId="{A99E0AE4-DC1D-4009-9432-07638544E234}" srcOrd="0" destOrd="0" presId="urn:microsoft.com/office/officeart/2005/8/layout/hList1"/>
    <dgm:cxn modelId="{394E8701-7E37-4469-A573-4D4ED64152AF}" type="presOf" srcId="{FBDAB40B-62E8-49B8-BCAF-28C34AE1B6DC}" destId="{5AD0A9DC-A4F8-45EF-9D75-E223D6BC5AAA}" srcOrd="0" destOrd="1" presId="urn:microsoft.com/office/officeart/2005/8/layout/hList1"/>
    <dgm:cxn modelId="{77085384-38C9-4338-A90E-3D890C57C9AB}" srcId="{3FB69B1A-1EB8-459A-9811-0CD9158B5CB6}" destId="{F8039E7C-E1BB-4767-902E-ADE7AC968FDA}" srcOrd="0" destOrd="0" parTransId="{0F0D902D-A06E-4EEF-B1B5-894C2B242F68}" sibTransId="{91DF0109-7975-410A-855C-0F37C4F33B2B}"/>
    <dgm:cxn modelId="{C5BB466A-474A-4F29-9B8B-C40DE2DA7C2E}" type="presOf" srcId="{1D17BA11-0131-4F6C-A585-1F468E4BD289}" destId="{5AD0A9DC-A4F8-45EF-9D75-E223D6BC5AAA}" srcOrd="0" destOrd="2" presId="urn:microsoft.com/office/officeart/2005/8/layout/hList1"/>
    <dgm:cxn modelId="{725D944B-10D8-4094-8E87-00E4F7F69B86}" type="presOf" srcId="{3FB69B1A-1EB8-459A-9811-0CD9158B5CB6}" destId="{9AB36AE3-2079-49D4-B421-C8BC2E45012C}" srcOrd="0" destOrd="0" presId="urn:microsoft.com/office/officeart/2005/8/layout/hList1"/>
    <dgm:cxn modelId="{5554C56C-8D50-487E-BC75-A7BB0897136E}" type="presOf" srcId="{8691186D-E928-4731-9A44-6904760D8D45}" destId="{8314754B-B484-422F-94C2-91B11F3A1BA0}" srcOrd="0" destOrd="0" presId="urn:microsoft.com/office/officeart/2005/8/layout/hList1"/>
    <dgm:cxn modelId="{552029E3-B3A6-4983-AA66-FF18F149BB67}" type="presOf" srcId="{F71CFF87-E0BA-4072-8210-D9D6A11F669E}" destId="{5AD0A9DC-A4F8-45EF-9D75-E223D6BC5AAA}" srcOrd="0" destOrd="0" presId="urn:microsoft.com/office/officeart/2005/8/layout/hList1"/>
    <dgm:cxn modelId="{7F413BBA-6771-4C01-A300-A2F1011FFA8D}" srcId="{37E49A14-5DD6-46F0-82DC-8CBCAB193ECE}" destId="{F71CFF87-E0BA-4072-8210-D9D6A11F669E}" srcOrd="0" destOrd="0" parTransId="{25C3E9C0-7D93-4567-B4A4-00EC93198871}" sibTransId="{019A9BD3-5455-4391-BEA3-9358E313EA41}"/>
    <dgm:cxn modelId="{E9A234E4-3157-45D3-92A2-6728ECEDDCC4}" type="presOf" srcId="{A616282C-90A4-409A-98EA-101DB849F474}" destId="{8314754B-B484-422F-94C2-91B11F3A1BA0}" srcOrd="0" destOrd="1" presId="urn:microsoft.com/office/officeart/2005/8/layout/hList1"/>
    <dgm:cxn modelId="{93995E1E-D616-444B-993D-BBA9BBC9269E}" type="presOf" srcId="{F8039E7C-E1BB-4767-902E-ADE7AC968FDA}" destId="{144CD34C-2D61-4859-9491-D0D168726D62}" srcOrd="0" destOrd="0" presId="urn:microsoft.com/office/officeart/2005/8/layout/hList1"/>
    <dgm:cxn modelId="{800C69E7-4B2E-4DE0-A654-67C73CDFFA2B}" srcId="{37E49A14-5DD6-46F0-82DC-8CBCAB193ECE}" destId="{FBDAB40B-62E8-49B8-BCAF-28C34AE1B6DC}" srcOrd="1" destOrd="0" parTransId="{4ACE5BA6-20F8-4148-83DF-7142179CBA43}" sibTransId="{962E923E-2FAB-4408-944E-D57199F63DB5}"/>
    <dgm:cxn modelId="{85A2CD5A-FED6-4EEA-82F8-44253203C025}" srcId="{780BC076-E1F2-473E-A4FC-4F1B9FE5CD51}" destId="{46C34D1F-E513-48FF-A968-E5CB79D49449}" srcOrd="2" destOrd="0" parTransId="{B98EA76C-876C-49EE-B8A7-77E855A87F2C}" sibTransId="{A6A551B1-BFFE-4CAB-B41E-7689F27B9C9C}"/>
    <dgm:cxn modelId="{8CD0ECCA-B1F8-48F6-AF53-0778D87A8184}" type="presOf" srcId="{87DDD82C-84C8-4EFB-87D7-191E6F74ED22}" destId="{144CD34C-2D61-4859-9491-D0D168726D62}" srcOrd="0" destOrd="2" presId="urn:microsoft.com/office/officeart/2005/8/layout/hList1"/>
    <dgm:cxn modelId="{7866419E-C3F5-46A7-855C-803DED35EF68}" srcId="{37E49A14-5DD6-46F0-82DC-8CBCAB193ECE}" destId="{1D17BA11-0131-4F6C-A585-1F468E4BD289}" srcOrd="2" destOrd="0" parTransId="{8D702C19-819B-4E1B-80E4-9217BC608E62}" sibTransId="{96A2FCE6-5E80-4C76-80ED-1721B2220978}"/>
    <dgm:cxn modelId="{59841ACF-E8E4-4BE3-8765-260BFA19EEA3}" type="presOf" srcId="{52320D77-3CBF-4A96-B00A-61BEEF89E848}" destId="{B19D8A3B-52AF-4D7B-8810-C4014A387ED0}" srcOrd="0" destOrd="0" presId="urn:microsoft.com/office/officeart/2005/8/layout/hList1"/>
    <dgm:cxn modelId="{A20B4638-0A36-4667-B305-8408CBA96FCD}" srcId="{3FB69B1A-1EB8-459A-9811-0CD9158B5CB6}" destId="{9C077587-D1B6-4A98-8C2A-F3E16C32A79E}" srcOrd="1" destOrd="0" parTransId="{B673B8E7-19A1-40E6-942A-B27D8579898E}" sibTransId="{AA2A100F-3979-41A6-B4BF-BCF0884CF8AE}"/>
    <dgm:cxn modelId="{2FD1D3E9-515E-4EA1-B3F1-C332532E4000}" type="presParOf" srcId="{B19D8A3B-52AF-4D7B-8810-C4014A387ED0}" destId="{70C41115-8D29-4F46-B320-2631A33520F5}" srcOrd="0" destOrd="0" presId="urn:microsoft.com/office/officeart/2005/8/layout/hList1"/>
    <dgm:cxn modelId="{8981D815-7343-43BE-AC5B-4B03E1E0E3CD}" type="presParOf" srcId="{70C41115-8D29-4F46-B320-2631A33520F5}" destId="{A5CFDB7F-ACCF-4F1A-8886-0DFF70975904}" srcOrd="0" destOrd="0" presId="urn:microsoft.com/office/officeart/2005/8/layout/hList1"/>
    <dgm:cxn modelId="{3A580454-E9E7-42FE-AA16-F7179DA2676F}" type="presParOf" srcId="{70C41115-8D29-4F46-B320-2631A33520F5}" destId="{5AD0A9DC-A4F8-45EF-9D75-E223D6BC5AAA}" srcOrd="1" destOrd="0" presId="urn:microsoft.com/office/officeart/2005/8/layout/hList1"/>
    <dgm:cxn modelId="{CC6AF973-B8C8-422E-B1EA-A53571C0F842}" type="presParOf" srcId="{B19D8A3B-52AF-4D7B-8810-C4014A387ED0}" destId="{49D8AF34-08AD-40E1-AF85-A684662C9AD7}" srcOrd="1" destOrd="0" presId="urn:microsoft.com/office/officeart/2005/8/layout/hList1"/>
    <dgm:cxn modelId="{5654E6D3-66BF-4347-A340-93C2947D13FB}" type="presParOf" srcId="{B19D8A3B-52AF-4D7B-8810-C4014A387ED0}" destId="{70A6C4DF-3042-49B0-AB4F-597FB5971730}" srcOrd="2" destOrd="0" presId="urn:microsoft.com/office/officeart/2005/8/layout/hList1"/>
    <dgm:cxn modelId="{3936CE2F-8003-44FA-A8DF-83F6F5AAEB2D}" type="presParOf" srcId="{70A6C4DF-3042-49B0-AB4F-597FB5971730}" destId="{7AA22C94-CA25-4AAC-AC57-BB9728510664}" srcOrd="0" destOrd="0" presId="urn:microsoft.com/office/officeart/2005/8/layout/hList1"/>
    <dgm:cxn modelId="{D8758B67-BDE8-4DBC-86A4-05C0E1B5D345}" type="presParOf" srcId="{70A6C4DF-3042-49B0-AB4F-597FB5971730}" destId="{6C3DE0DA-9C33-4F7D-8B4D-358769D0F62A}" srcOrd="1" destOrd="0" presId="urn:microsoft.com/office/officeart/2005/8/layout/hList1"/>
    <dgm:cxn modelId="{CE4874E4-023A-41C3-92E6-508BB1995DE0}" type="presParOf" srcId="{B19D8A3B-52AF-4D7B-8810-C4014A387ED0}" destId="{B0C9F5CD-D757-4A6E-B904-EAEB2E662261}" srcOrd="3" destOrd="0" presId="urn:microsoft.com/office/officeart/2005/8/layout/hList1"/>
    <dgm:cxn modelId="{DA0BA4AD-3395-4A36-B4DB-A8D38ED4DB1E}" type="presParOf" srcId="{B19D8A3B-52AF-4D7B-8810-C4014A387ED0}" destId="{184D3064-AF47-494F-A3D7-2A269E7A4AAF}" srcOrd="4" destOrd="0" presId="urn:microsoft.com/office/officeart/2005/8/layout/hList1"/>
    <dgm:cxn modelId="{2D43C93D-C455-453A-8F4B-1AD6C2B041C9}" type="presParOf" srcId="{184D3064-AF47-494F-A3D7-2A269E7A4AAF}" destId="{A99E0AE4-DC1D-4009-9432-07638544E234}" srcOrd="0" destOrd="0" presId="urn:microsoft.com/office/officeart/2005/8/layout/hList1"/>
    <dgm:cxn modelId="{7D16E76C-04CA-4211-8528-14F6BFCC4251}" type="presParOf" srcId="{184D3064-AF47-494F-A3D7-2A269E7A4AAF}" destId="{8314754B-B484-422F-94C2-91B11F3A1BA0}" srcOrd="1" destOrd="0" presId="urn:microsoft.com/office/officeart/2005/8/layout/hList1"/>
    <dgm:cxn modelId="{775462C2-E76F-4572-9A4A-364BE6EE9D77}" type="presParOf" srcId="{B19D8A3B-52AF-4D7B-8810-C4014A387ED0}" destId="{87DAC739-7CC1-46B1-BADD-22B5C945D761}" srcOrd="5" destOrd="0" presId="urn:microsoft.com/office/officeart/2005/8/layout/hList1"/>
    <dgm:cxn modelId="{5832C49D-A7ED-4EF1-B98A-C51DF6C26ECB}" type="presParOf" srcId="{B19D8A3B-52AF-4D7B-8810-C4014A387ED0}" destId="{8D9C94AF-AA01-4C55-A8D4-F6FA99AE4BE5}" srcOrd="6" destOrd="0" presId="urn:microsoft.com/office/officeart/2005/8/layout/hList1"/>
    <dgm:cxn modelId="{E8BE0E39-2B30-4D0D-AE5C-EFF0D04C585D}" type="presParOf" srcId="{8D9C94AF-AA01-4C55-A8D4-F6FA99AE4BE5}" destId="{9AB36AE3-2079-49D4-B421-C8BC2E45012C}" srcOrd="0" destOrd="0" presId="urn:microsoft.com/office/officeart/2005/8/layout/hList1"/>
    <dgm:cxn modelId="{38D33266-7844-4B13-A3A2-4208DBDDB4A4}" type="presParOf" srcId="{8D9C94AF-AA01-4C55-A8D4-F6FA99AE4BE5}" destId="{144CD34C-2D61-4859-9491-D0D168726D62}"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5CCD443-B867-486D-A80B-A038E815DA2F}" type="doc">
      <dgm:prSet loTypeId="urn:microsoft.com/office/officeart/2005/8/layout/process4" loCatId="list" qsTypeId="urn:microsoft.com/office/officeart/2005/8/quickstyle/simple1" qsCatId="simple" csTypeId="urn:microsoft.com/office/officeart/2005/8/colors/colorful5" csCatId="colorful" phldr="1"/>
      <dgm:spPr/>
      <dgm:t>
        <a:bodyPr/>
        <a:lstStyle/>
        <a:p>
          <a:endParaRPr lang="en-US"/>
        </a:p>
      </dgm:t>
    </dgm:pt>
    <dgm:pt modelId="{6C6C7592-C6BB-4ED7-B879-AA932CE113AB}">
      <dgm:prSet phldrT="[Text]"/>
      <dgm:spPr/>
      <dgm:t>
        <a:bodyPr/>
        <a:lstStyle/>
        <a:p>
          <a:r>
            <a:rPr lang="en-US" b="1" i="0" dirty="0"/>
            <a:t>The 1st International ModelWriter Workshop in Izmir, Turkey</a:t>
          </a:r>
          <a:r>
            <a:rPr lang="tr-TR" b="1" i="0" dirty="0"/>
            <a:t> (</a:t>
          </a:r>
          <a:r>
            <a:rPr lang="en-US" b="1" i="0" dirty="0"/>
            <a:t>Jan 15-17, 2015</a:t>
          </a:r>
          <a:r>
            <a:rPr lang="tr-TR" b="1" i="0" dirty="0"/>
            <a:t>) [M4]</a:t>
          </a:r>
          <a:endParaRPr lang="en-US" dirty="0"/>
        </a:p>
      </dgm:t>
    </dgm:pt>
    <dgm:pt modelId="{B8CA6B3E-CB49-4234-A18F-D11019501FB4}" type="parTrans" cxnId="{642FB327-7F15-4883-93A6-B33E6FF78543}">
      <dgm:prSet/>
      <dgm:spPr/>
      <dgm:t>
        <a:bodyPr/>
        <a:lstStyle/>
        <a:p>
          <a:endParaRPr lang="en-US"/>
        </a:p>
      </dgm:t>
    </dgm:pt>
    <dgm:pt modelId="{DB98379C-303F-4EBA-97C2-C341F6491F38}" type="sibTrans" cxnId="{642FB327-7F15-4883-93A6-B33E6FF78543}">
      <dgm:prSet/>
      <dgm:spPr/>
      <dgm:t>
        <a:bodyPr/>
        <a:lstStyle/>
        <a:p>
          <a:endParaRPr lang="en-US"/>
        </a:p>
      </dgm:t>
    </dgm:pt>
    <dgm:pt modelId="{E3C7E94A-39EB-42F5-B632-4F81A18996DE}">
      <dgm:prSet phldrT="[Text]"/>
      <dgm:spPr/>
      <dgm:t>
        <a:bodyPr/>
        <a:lstStyle/>
        <a:p>
          <a:r>
            <a:rPr lang="en-US" b="1" i="0" dirty="0"/>
            <a:t>The 2nd International ModelWriter Workshop in Brussels, Belgium</a:t>
          </a:r>
          <a:r>
            <a:rPr lang="tr-TR" b="1" i="0" dirty="0"/>
            <a:t> (</a:t>
          </a:r>
          <a:r>
            <a:rPr lang="en-US" b="1" i="0" dirty="0"/>
            <a:t>Apr 30, 2015</a:t>
          </a:r>
          <a:r>
            <a:rPr lang="tr-TR" b="1" i="0" dirty="0"/>
            <a:t>) [M7]</a:t>
          </a:r>
          <a:endParaRPr lang="en-US" dirty="0"/>
        </a:p>
      </dgm:t>
    </dgm:pt>
    <dgm:pt modelId="{57C8709D-A768-4ED3-8E36-D52FD4AA99E9}" type="parTrans" cxnId="{2F1E1781-6F87-453B-B9CB-52C800177BD9}">
      <dgm:prSet/>
      <dgm:spPr/>
      <dgm:t>
        <a:bodyPr/>
        <a:lstStyle/>
        <a:p>
          <a:endParaRPr lang="en-US"/>
        </a:p>
      </dgm:t>
    </dgm:pt>
    <dgm:pt modelId="{17E10E45-3D60-4F81-9ED9-66732EA0756B}" type="sibTrans" cxnId="{2F1E1781-6F87-453B-B9CB-52C800177BD9}">
      <dgm:prSet/>
      <dgm:spPr/>
      <dgm:t>
        <a:bodyPr/>
        <a:lstStyle/>
        <a:p>
          <a:endParaRPr lang="en-US"/>
        </a:p>
      </dgm:t>
    </dgm:pt>
    <dgm:pt modelId="{0DEF2101-42C3-4149-B9E4-20F7C07E9C01}">
      <dgm:prSet phldrT="[Text]"/>
      <dgm:spPr/>
      <dgm:t>
        <a:bodyPr/>
        <a:lstStyle/>
        <a:p>
          <a:r>
            <a:rPr lang="en-US" b="1" i="0" dirty="0"/>
            <a:t>The 3rd International ModelWriter Workshop in Toulouse, France</a:t>
          </a:r>
          <a:r>
            <a:rPr lang="tr-TR" b="1" i="0" dirty="0"/>
            <a:t> (</a:t>
          </a:r>
          <a:r>
            <a:rPr lang="en-US" b="1" i="0" dirty="0"/>
            <a:t>Jun 22-23, 2015</a:t>
          </a:r>
          <a:r>
            <a:rPr lang="tr-TR" b="1" i="0" dirty="0"/>
            <a:t>) [M10]</a:t>
          </a:r>
          <a:endParaRPr lang="en-US" dirty="0"/>
        </a:p>
      </dgm:t>
    </dgm:pt>
    <dgm:pt modelId="{A5D5F1E8-C76D-423C-AB4B-C521B225A5BF}" type="parTrans" cxnId="{A8827193-7EFE-4AE4-9392-6CB9C68F2C5E}">
      <dgm:prSet/>
      <dgm:spPr/>
      <dgm:t>
        <a:bodyPr/>
        <a:lstStyle/>
        <a:p>
          <a:endParaRPr lang="en-US"/>
        </a:p>
      </dgm:t>
    </dgm:pt>
    <dgm:pt modelId="{5B0634F5-A821-4B04-A3F9-88131CBEEDC4}" type="sibTrans" cxnId="{A8827193-7EFE-4AE4-9392-6CB9C68F2C5E}">
      <dgm:prSet/>
      <dgm:spPr/>
      <dgm:t>
        <a:bodyPr/>
        <a:lstStyle/>
        <a:p>
          <a:endParaRPr lang="en-US"/>
        </a:p>
      </dgm:t>
    </dgm:pt>
    <dgm:pt modelId="{CB55FDD5-0894-4661-8228-0800B17FA6A4}">
      <dgm:prSet phldrT="[Text]"/>
      <dgm:spPr/>
      <dgm:t>
        <a:bodyPr/>
        <a:lstStyle/>
        <a:p>
          <a:r>
            <a:rPr lang="en-US" b="1" i="0" dirty="0"/>
            <a:t>The 4th International ModelWriter Workshop in Brussels, Belgium</a:t>
          </a:r>
          <a:r>
            <a:rPr lang="tr-TR" b="1" i="0" dirty="0"/>
            <a:t> (</a:t>
          </a:r>
          <a:r>
            <a:rPr lang="en-US" b="1" i="0" dirty="0"/>
            <a:t>Sep 23-24, 2015</a:t>
          </a:r>
          <a:r>
            <a:rPr lang="tr-TR" b="1" i="0" dirty="0"/>
            <a:t>) [M12]</a:t>
          </a:r>
        </a:p>
      </dgm:t>
    </dgm:pt>
    <dgm:pt modelId="{D6D395C4-F987-4F0D-9063-C19F2B839B5B}" type="parTrans" cxnId="{E5FA803F-BFC7-416D-8A32-591BD7D2C58E}">
      <dgm:prSet/>
      <dgm:spPr/>
      <dgm:t>
        <a:bodyPr/>
        <a:lstStyle/>
        <a:p>
          <a:endParaRPr lang="en-US"/>
        </a:p>
      </dgm:t>
    </dgm:pt>
    <dgm:pt modelId="{07FF549E-9776-40D6-96E3-A23E6471B465}" type="sibTrans" cxnId="{E5FA803F-BFC7-416D-8A32-591BD7D2C58E}">
      <dgm:prSet/>
      <dgm:spPr/>
      <dgm:t>
        <a:bodyPr/>
        <a:lstStyle/>
        <a:p>
          <a:endParaRPr lang="en-US"/>
        </a:p>
      </dgm:t>
    </dgm:pt>
    <dgm:pt modelId="{105D83D6-A5DF-47F5-98FD-16585B9FDEA2}">
      <dgm:prSet phldrT="[Text]"/>
      <dgm:spPr/>
      <dgm:t>
        <a:bodyPr/>
        <a:lstStyle/>
        <a:p>
          <a:r>
            <a:rPr lang="en-US" b="1" i="0" dirty="0"/>
            <a:t>The 1st International </a:t>
          </a:r>
          <a:r>
            <a:rPr lang="tr-TR" b="1" i="0" dirty="0"/>
            <a:t>Eureka </a:t>
          </a:r>
          <a:r>
            <a:rPr lang="en-US" b="1" i="0" dirty="0"/>
            <a:t>Project Exhibition in Berlin, Germany</a:t>
          </a:r>
          <a:r>
            <a:rPr lang="tr-TR" b="1" i="0" dirty="0"/>
            <a:t>  (</a:t>
          </a:r>
          <a:r>
            <a:rPr lang="en-US" b="1" i="0" dirty="0"/>
            <a:t>Mar 10-11,</a:t>
          </a:r>
          <a:r>
            <a:rPr lang="tr-TR" b="1" i="0" dirty="0"/>
            <a:t> </a:t>
          </a:r>
          <a:r>
            <a:rPr lang="en-US" b="1" i="0" dirty="0"/>
            <a:t>2015</a:t>
          </a:r>
          <a:r>
            <a:rPr lang="tr-TR" b="1" i="0" dirty="0"/>
            <a:t>) [M6]</a:t>
          </a:r>
          <a:endParaRPr lang="en-US" dirty="0"/>
        </a:p>
      </dgm:t>
    </dgm:pt>
    <dgm:pt modelId="{0DF62EF3-5DE6-4117-A3EF-7D3AAD4C770E}" type="parTrans" cxnId="{B9C8C1AD-3B09-4DD5-96B7-016B31CDF175}">
      <dgm:prSet/>
      <dgm:spPr/>
      <dgm:t>
        <a:bodyPr/>
        <a:lstStyle/>
        <a:p>
          <a:endParaRPr lang="en-US"/>
        </a:p>
      </dgm:t>
    </dgm:pt>
    <dgm:pt modelId="{D58E7C5C-FB8E-4454-AB86-1B1EA1B18A7F}" type="sibTrans" cxnId="{B9C8C1AD-3B09-4DD5-96B7-016B31CDF175}">
      <dgm:prSet/>
      <dgm:spPr/>
      <dgm:t>
        <a:bodyPr/>
        <a:lstStyle/>
        <a:p>
          <a:endParaRPr lang="en-US"/>
        </a:p>
      </dgm:t>
    </dgm:pt>
    <dgm:pt modelId="{9B8D54D4-AA03-4114-8443-539BAF199372}">
      <dgm:prSet phldrT="[Text]"/>
      <dgm:spPr/>
      <dgm:t>
        <a:bodyPr/>
        <a:lstStyle/>
        <a:p>
          <a:r>
            <a:rPr lang="en-US" b="1" i="0" dirty="0"/>
            <a:t>The 5th International ModelWriter Workshop in Ludwigsburg, Germany</a:t>
          </a:r>
          <a:r>
            <a:rPr lang="tr-TR" b="1" i="0" dirty="0"/>
            <a:t> (</a:t>
          </a:r>
          <a:r>
            <a:rPr lang="en-US" b="1" i="0" dirty="0"/>
            <a:t>Nov 2</a:t>
          </a:r>
          <a:r>
            <a:rPr lang="tr-TR" b="1" i="0" dirty="0"/>
            <a:t>-5</a:t>
          </a:r>
          <a:r>
            <a:rPr lang="en-US" b="1" i="0" dirty="0"/>
            <a:t>, 2015</a:t>
          </a:r>
          <a:r>
            <a:rPr lang="tr-TR" b="1" i="0" dirty="0"/>
            <a:t>) [M16]</a:t>
          </a:r>
        </a:p>
      </dgm:t>
    </dgm:pt>
    <dgm:pt modelId="{65D14CBB-21E4-4F65-9755-4C57D38B56E3}" type="parTrans" cxnId="{5E29B580-577D-40FB-843E-C31CB51936AC}">
      <dgm:prSet/>
      <dgm:spPr/>
      <dgm:t>
        <a:bodyPr/>
        <a:lstStyle/>
        <a:p>
          <a:endParaRPr lang="en-US"/>
        </a:p>
      </dgm:t>
    </dgm:pt>
    <dgm:pt modelId="{6A037751-B154-4DF7-97C1-8C5BA8328897}" type="sibTrans" cxnId="{5E29B580-577D-40FB-843E-C31CB51936AC}">
      <dgm:prSet/>
      <dgm:spPr/>
      <dgm:t>
        <a:bodyPr/>
        <a:lstStyle/>
        <a:p>
          <a:endParaRPr lang="en-US"/>
        </a:p>
      </dgm:t>
    </dgm:pt>
    <dgm:pt modelId="{920D569A-D373-4AFE-9A41-957CD505C389}">
      <dgm:prSet phldrT="[Text]"/>
      <dgm:spPr/>
      <dgm:t>
        <a:bodyPr/>
        <a:lstStyle/>
        <a:p>
          <a:r>
            <a:rPr lang="tr-TR" b="1" i="0" dirty="0"/>
            <a:t>Project</a:t>
          </a:r>
          <a:r>
            <a:rPr lang="tr-TR" dirty="0"/>
            <a:t> </a:t>
          </a:r>
          <a:r>
            <a:rPr lang="tr-TR" b="1" i="0" dirty="0"/>
            <a:t>Kick-off  in Istanbul, Turkey (Nov 08, 2014) [M1]</a:t>
          </a:r>
          <a:endParaRPr lang="en-US" b="1" i="0" dirty="0"/>
        </a:p>
      </dgm:t>
    </dgm:pt>
    <dgm:pt modelId="{B87FC83F-6451-4793-9109-187F99EE57B8}" type="parTrans" cxnId="{0B0A3125-EF97-4E96-BA8B-DB718E046C6D}">
      <dgm:prSet/>
      <dgm:spPr/>
      <dgm:t>
        <a:bodyPr/>
        <a:lstStyle/>
        <a:p>
          <a:endParaRPr lang="en-US"/>
        </a:p>
      </dgm:t>
    </dgm:pt>
    <dgm:pt modelId="{93C3D843-C1BB-4BBF-8509-989F76B6ADF5}" type="sibTrans" cxnId="{0B0A3125-EF97-4E96-BA8B-DB718E046C6D}">
      <dgm:prSet/>
      <dgm:spPr/>
      <dgm:t>
        <a:bodyPr/>
        <a:lstStyle/>
        <a:p>
          <a:endParaRPr lang="en-US"/>
        </a:p>
      </dgm:t>
    </dgm:pt>
    <dgm:pt modelId="{C132CC66-7709-49D4-ACAE-B53FD4D62D5F}" type="pres">
      <dgm:prSet presAssocID="{B5CCD443-B867-486D-A80B-A038E815DA2F}" presName="Name0" presStyleCnt="0">
        <dgm:presLayoutVars>
          <dgm:dir/>
          <dgm:animLvl val="lvl"/>
          <dgm:resizeHandles val="exact"/>
        </dgm:presLayoutVars>
      </dgm:prSet>
      <dgm:spPr/>
    </dgm:pt>
    <dgm:pt modelId="{8052FC2B-1325-4E1C-B15F-6741598078B0}" type="pres">
      <dgm:prSet presAssocID="{9B8D54D4-AA03-4114-8443-539BAF199372}" presName="boxAndChildren" presStyleCnt="0"/>
      <dgm:spPr/>
    </dgm:pt>
    <dgm:pt modelId="{AB258170-731F-45E5-BB1E-AEB7C2FA9AC8}" type="pres">
      <dgm:prSet presAssocID="{9B8D54D4-AA03-4114-8443-539BAF199372}" presName="parentTextBox" presStyleLbl="node1" presStyleIdx="0" presStyleCnt="7"/>
      <dgm:spPr/>
    </dgm:pt>
    <dgm:pt modelId="{A7F84216-6CDA-45A0-A1ED-4B35A894CB69}" type="pres">
      <dgm:prSet presAssocID="{07FF549E-9776-40D6-96E3-A23E6471B465}" presName="sp" presStyleCnt="0"/>
      <dgm:spPr/>
    </dgm:pt>
    <dgm:pt modelId="{CDC2B3E9-39A2-4B7D-BBD9-7AD079133E62}" type="pres">
      <dgm:prSet presAssocID="{CB55FDD5-0894-4661-8228-0800B17FA6A4}" presName="arrowAndChildren" presStyleCnt="0"/>
      <dgm:spPr/>
    </dgm:pt>
    <dgm:pt modelId="{0532ECD2-1896-48FB-A9B4-7B22262BF3AA}" type="pres">
      <dgm:prSet presAssocID="{CB55FDD5-0894-4661-8228-0800B17FA6A4}" presName="parentTextArrow" presStyleLbl="node1" presStyleIdx="1" presStyleCnt="7"/>
      <dgm:spPr/>
    </dgm:pt>
    <dgm:pt modelId="{2515F569-66D5-494F-9E30-9A63E375D2C0}" type="pres">
      <dgm:prSet presAssocID="{5B0634F5-A821-4B04-A3F9-88131CBEEDC4}" presName="sp" presStyleCnt="0"/>
      <dgm:spPr/>
    </dgm:pt>
    <dgm:pt modelId="{A33B724A-4D09-49ED-8A97-742714F3506C}" type="pres">
      <dgm:prSet presAssocID="{0DEF2101-42C3-4149-B9E4-20F7C07E9C01}" presName="arrowAndChildren" presStyleCnt="0"/>
      <dgm:spPr/>
    </dgm:pt>
    <dgm:pt modelId="{2FDD52E4-C089-4FE0-B14C-A954C22DDD45}" type="pres">
      <dgm:prSet presAssocID="{0DEF2101-42C3-4149-B9E4-20F7C07E9C01}" presName="parentTextArrow" presStyleLbl="node1" presStyleIdx="2" presStyleCnt="7"/>
      <dgm:spPr/>
    </dgm:pt>
    <dgm:pt modelId="{6031C12C-1E95-4F90-B336-BF66186DA013}" type="pres">
      <dgm:prSet presAssocID="{17E10E45-3D60-4F81-9ED9-66732EA0756B}" presName="sp" presStyleCnt="0"/>
      <dgm:spPr/>
    </dgm:pt>
    <dgm:pt modelId="{433B68B7-1152-469A-A58B-1B5C8A4DF199}" type="pres">
      <dgm:prSet presAssocID="{E3C7E94A-39EB-42F5-B632-4F81A18996DE}" presName="arrowAndChildren" presStyleCnt="0"/>
      <dgm:spPr/>
    </dgm:pt>
    <dgm:pt modelId="{410AC209-7CBD-4F6F-BE35-9EF9EC5E9108}" type="pres">
      <dgm:prSet presAssocID="{E3C7E94A-39EB-42F5-B632-4F81A18996DE}" presName="parentTextArrow" presStyleLbl="node1" presStyleIdx="3" presStyleCnt="7"/>
      <dgm:spPr/>
    </dgm:pt>
    <dgm:pt modelId="{F38C9193-C366-4F5D-9DA0-F75E83957616}" type="pres">
      <dgm:prSet presAssocID="{D58E7C5C-FB8E-4454-AB86-1B1EA1B18A7F}" presName="sp" presStyleCnt="0"/>
      <dgm:spPr/>
    </dgm:pt>
    <dgm:pt modelId="{A763BA58-DB0A-4C25-9060-532BFC7DBD6F}" type="pres">
      <dgm:prSet presAssocID="{105D83D6-A5DF-47F5-98FD-16585B9FDEA2}" presName="arrowAndChildren" presStyleCnt="0"/>
      <dgm:spPr/>
    </dgm:pt>
    <dgm:pt modelId="{B466B50B-12AF-4501-8D71-563493DDE4D3}" type="pres">
      <dgm:prSet presAssocID="{105D83D6-A5DF-47F5-98FD-16585B9FDEA2}" presName="parentTextArrow" presStyleLbl="node1" presStyleIdx="4" presStyleCnt="7" custLinFactNeighborX="-5710" custLinFactNeighborY="684"/>
      <dgm:spPr/>
    </dgm:pt>
    <dgm:pt modelId="{4375642E-7785-4D98-B4FF-8766B97EAB31}" type="pres">
      <dgm:prSet presAssocID="{DB98379C-303F-4EBA-97C2-C341F6491F38}" presName="sp" presStyleCnt="0"/>
      <dgm:spPr/>
    </dgm:pt>
    <dgm:pt modelId="{13C4E310-2AF5-4B62-BF52-0DB95CD91583}" type="pres">
      <dgm:prSet presAssocID="{6C6C7592-C6BB-4ED7-B879-AA932CE113AB}" presName="arrowAndChildren" presStyleCnt="0"/>
      <dgm:spPr/>
    </dgm:pt>
    <dgm:pt modelId="{47701EA2-747C-4CD7-BDBB-C0FADD9487F9}" type="pres">
      <dgm:prSet presAssocID="{6C6C7592-C6BB-4ED7-B879-AA932CE113AB}" presName="parentTextArrow" presStyleLbl="node1" presStyleIdx="5" presStyleCnt="7"/>
      <dgm:spPr/>
    </dgm:pt>
    <dgm:pt modelId="{8056210B-3C80-41E4-BDF4-7FAE81A56C52}" type="pres">
      <dgm:prSet presAssocID="{93C3D843-C1BB-4BBF-8509-989F76B6ADF5}" presName="sp" presStyleCnt="0"/>
      <dgm:spPr/>
    </dgm:pt>
    <dgm:pt modelId="{75F3A41C-4C45-4BFD-B5FA-4B766AD11073}" type="pres">
      <dgm:prSet presAssocID="{920D569A-D373-4AFE-9A41-957CD505C389}" presName="arrowAndChildren" presStyleCnt="0"/>
      <dgm:spPr/>
    </dgm:pt>
    <dgm:pt modelId="{6FAF5F6F-7399-425A-BD3E-0A9B5B972C44}" type="pres">
      <dgm:prSet presAssocID="{920D569A-D373-4AFE-9A41-957CD505C389}" presName="parentTextArrow" presStyleLbl="node1" presStyleIdx="6" presStyleCnt="7"/>
      <dgm:spPr/>
    </dgm:pt>
  </dgm:ptLst>
  <dgm:cxnLst>
    <dgm:cxn modelId="{A8827193-7EFE-4AE4-9392-6CB9C68F2C5E}" srcId="{B5CCD443-B867-486D-A80B-A038E815DA2F}" destId="{0DEF2101-42C3-4149-B9E4-20F7C07E9C01}" srcOrd="4" destOrd="0" parTransId="{A5D5F1E8-C76D-423C-AB4B-C521B225A5BF}" sibTransId="{5B0634F5-A821-4B04-A3F9-88131CBEEDC4}"/>
    <dgm:cxn modelId="{047B8036-4BE4-414C-892C-F39333DD0A99}" type="presOf" srcId="{E3C7E94A-39EB-42F5-B632-4F81A18996DE}" destId="{410AC209-7CBD-4F6F-BE35-9EF9EC5E9108}" srcOrd="0" destOrd="0" presId="urn:microsoft.com/office/officeart/2005/8/layout/process4"/>
    <dgm:cxn modelId="{E5FA803F-BFC7-416D-8A32-591BD7D2C58E}" srcId="{B5CCD443-B867-486D-A80B-A038E815DA2F}" destId="{CB55FDD5-0894-4661-8228-0800B17FA6A4}" srcOrd="5" destOrd="0" parTransId="{D6D395C4-F987-4F0D-9063-C19F2B839B5B}" sibTransId="{07FF549E-9776-40D6-96E3-A23E6471B465}"/>
    <dgm:cxn modelId="{B9C8C1AD-3B09-4DD5-96B7-016B31CDF175}" srcId="{B5CCD443-B867-486D-A80B-A038E815DA2F}" destId="{105D83D6-A5DF-47F5-98FD-16585B9FDEA2}" srcOrd="2" destOrd="0" parTransId="{0DF62EF3-5DE6-4117-A3EF-7D3AAD4C770E}" sibTransId="{D58E7C5C-FB8E-4454-AB86-1B1EA1B18A7F}"/>
    <dgm:cxn modelId="{B029E6D3-3493-44F4-874B-9DC0B1A47D48}" type="presOf" srcId="{105D83D6-A5DF-47F5-98FD-16585B9FDEA2}" destId="{B466B50B-12AF-4501-8D71-563493DDE4D3}" srcOrd="0" destOrd="0" presId="urn:microsoft.com/office/officeart/2005/8/layout/process4"/>
    <dgm:cxn modelId="{642FB327-7F15-4883-93A6-B33E6FF78543}" srcId="{B5CCD443-B867-486D-A80B-A038E815DA2F}" destId="{6C6C7592-C6BB-4ED7-B879-AA932CE113AB}" srcOrd="1" destOrd="0" parTransId="{B8CA6B3E-CB49-4234-A18F-D11019501FB4}" sibTransId="{DB98379C-303F-4EBA-97C2-C341F6491F38}"/>
    <dgm:cxn modelId="{A24F4F4F-C3E5-4E06-8C0E-0DFB3AE765FA}" type="presOf" srcId="{9B8D54D4-AA03-4114-8443-539BAF199372}" destId="{AB258170-731F-45E5-BB1E-AEB7C2FA9AC8}" srcOrd="0" destOrd="0" presId="urn:microsoft.com/office/officeart/2005/8/layout/process4"/>
    <dgm:cxn modelId="{10303B1C-6275-41EC-8E87-7C5872B52CDC}" type="presOf" srcId="{920D569A-D373-4AFE-9A41-957CD505C389}" destId="{6FAF5F6F-7399-425A-BD3E-0A9B5B972C44}" srcOrd="0" destOrd="0" presId="urn:microsoft.com/office/officeart/2005/8/layout/process4"/>
    <dgm:cxn modelId="{0B0A3125-EF97-4E96-BA8B-DB718E046C6D}" srcId="{B5CCD443-B867-486D-A80B-A038E815DA2F}" destId="{920D569A-D373-4AFE-9A41-957CD505C389}" srcOrd="0" destOrd="0" parTransId="{B87FC83F-6451-4793-9109-187F99EE57B8}" sibTransId="{93C3D843-C1BB-4BBF-8509-989F76B6ADF5}"/>
    <dgm:cxn modelId="{6358ECA3-079A-44AB-B25D-0B3966E6FB1A}" type="presOf" srcId="{6C6C7592-C6BB-4ED7-B879-AA932CE113AB}" destId="{47701EA2-747C-4CD7-BDBB-C0FADD9487F9}" srcOrd="0" destOrd="0" presId="urn:microsoft.com/office/officeart/2005/8/layout/process4"/>
    <dgm:cxn modelId="{3DD0CBAF-3FE6-40C9-A267-4C34447CF939}" type="presOf" srcId="{0DEF2101-42C3-4149-B9E4-20F7C07E9C01}" destId="{2FDD52E4-C089-4FE0-B14C-A954C22DDD45}" srcOrd="0" destOrd="0" presId="urn:microsoft.com/office/officeart/2005/8/layout/process4"/>
    <dgm:cxn modelId="{B028F505-0192-4477-8EEC-EA91D782E8AF}" type="presOf" srcId="{CB55FDD5-0894-4661-8228-0800B17FA6A4}" destId="{0532ECD2-1896-48FB-A9B4-7B22262BF3AA}" srcOrd="0" destOrd="0" presId="urn:microsoft.com/office/officeart/2005/8/layout/process4"/>
    <dgm:cxn modelId="{34CD1CC9-1569-4040-8702-21A720BAE0AE}" type="presOf" srcId="{B5CCD443-B867-486D-A80B-A038E815DA2F}" destId="{C132CC66-7709-49D4-ACAE-B53FD4D62D5F}" srcOrd="0" destOrd="0" presId="urn:microsoft.com/office/officeart/2005/8/layout/process4"/>
    <dgm:cxn modelId="{5E29B580-577D-40FB-843E-C31CB51936AC}" srcId="{B5CCD443-B867-486D-A80B-A038E815DA2F}" destId="{9B8D54D4-AA03-4114-8443-539BAF199372}" srcOrd="6" destOrd="0" parTransId="{65D14CBB-21E4-4F65-9755-4C57D38B56E3}" sibTransId="{6A037751-B154-4DF7-97C1-8C5BA8328897}"/>
    <dgm:cxn modelId="{2F1E1781-6F87-453B-B9CB-52C800177BD9}" srcId="{B5CCD443-B867-486D-A80B-A038E815DA2F}" destId="{E3C7E94A-39EB-42F5-B632-4F81A18996DE}" srcOrd="3" destOrd="0" parTransId="{57C8709D-A768-4ED3-8E36-D52FD4AA99E9}" sibTransId="{17E10E45-3D60-4F81-9ED9-66732EA0756B}"/>
    <dgm:cxn modelId="{49D5D848-F3D4-4280-9996-B6120C3D04EF}" type="presParOf" srcId="{C132CC66-7709-49D4-ACAE-B53FD4D62D5F}" destId="{8052FC2B-1325-4E1C-B15F-6741598078B0}" srcOrd="0" destOrd="0" presId="urn:microsoft.com/office/officeart/2005/8/layout/process4"/>
    <dgm:cxn modelId="{C269DC21-CB94-4CF6-8984-69158CF5BB1E}" type="presParOf" srcId="{8052FC2B-1325-4E1C-B15F-6741598078B0}" destId="{AB258170-731F-45E5-BB1E-AEB7C2FA9AC8}" srcOrd="0" destOrd="0" presId="urn:microsoft.com/office/officeart/2005/8/layout/process4"/>
    <dgm:cxn modelId="{0BDA043B-F65B-4461-BD1E-17E8449F75A6}" type="presParOf" srcId="{C132CC66-7709-49D4-ACAE-B53FD4D62D5F}" destId="{A7F84216-6CDA-45A0-A1ED-4B35A894CB69}" srcOrd="1" destOrd="0" presId="urn:microsoft.com/office/officeart/2005/8/layout/process4"/>
    <dgm:cxn modelId="{A4A32FDF-49AC-45AB-BAC7-F596EE06400C}" type="presParOf" srcId="{C132CC66-7709-49D4-ACAE-B53FD4D62D5F}" destId="{CDC2B3E9-39A2-4B7D-BBD9-7AD079133E62}" srcOrd="2" destOrd="0" presId="urn:microsoft.com/office/officeart/2005/8/layout/process4"/>
    <dgm:cxn modelId="{F1197E5D-5025-490C-A3A0-7FF96D41E47A}" type="presParOf" srcId="{CDC2B3E9-39A2-4B7D-BBD9-7AD079133E62}" destId="{0532ECD2-1896-48FB-A9B4-7B22262BF3AA}" srcOrd="0" destOrd="0" presId="urn:microsoft.com/office/officeart/2005/8/layout/process4"/>
    <dgm:cxn modelId="{A5DC7979-4E07-4F4D-9EA3-CBACD0F4958A}" type="presParOf" srcId="{C132CC66-7709-49D4-ACAE-B53FD4D62D5F}" destId="{2515F569-66D5-494F-9E30-9A63E375D2C0}" srcOrd="3" destOrd="0" presId="urn:microsoft.com/office/officeart/2005/8/layout/process4"/>
    <dgm:cxn modelId="{C0AFA8E2-7C63-4E15-8FFF-85FBBFBF20BA}" type="presParOf" srcId="{C132CC66-7709-49D4-ACAE-B53FD4D62D5F}" destId="{A33B724A-4D09-49ED-8A97-742714F3506C}" srcOrd="4" destOrd="0" presId="urn:microsoft.com/office/officeart/2005/8/layout/process4"/>
    <dgm:cxn modelId="{A1651D7C-7848-4D8E-A5B4-22FE21A3797C}" type="presParOf" srcId="{A33B724A-4D09-49ED-8A97-742714F3506C}" destId="{2FDD52E4-C089-4FE0-B14C-A954C22DDD45}" srcOrd="0" destOrd="0" presId="urn:microsoft.com/office/officeart/2005/8/layout/process4"/>
    <dgm:cxn modelId="{C220A362-9288-469C-A89B-5D36F7046B78}" type="presParOf" srcId="{C132CC66-7709-49D4-ACAE-B53FD4D62D5F}" destId="{6031C12C-1E95-4F90-B336-BF66186DA013}" srcOrd="5" destOrd="0" presId="urn:microsoft.com/office/officeart/2005/8/layout/process4"/>
    <dgm:cxn modelId="{BECD3EFC-2E20-4E52-A013-7115453F6FCA}" type="presParOf" srcId="{C132CC66-7709-49D4-ACAE-B53FD4D62D5F}" destId="{433B68B7-1152-469A-A58B-1B5C8A4DF199}" srcOrd="6" destOrd="0" presId="urn:microsoft.com/office/officeart/2005/8/layout/process4"/>
    <dgm:cxn modelId="{EE421337-4A4B-42F1-842F-0CBD63BFF536}" type="presParOf" srcId="{433B68B7-1152-469A-A58B-1B5C8A4DF199}" destId="{410AC209-7CBD-4F6F-BE35-9EF9EC5E9108}" srcOrd="0" destOrd="0" presId="urn:microsoft.com/office/officeart/2005/8/layout/process4"/>
    <dgm:cxn modelId="{3EB9E2DE-8BEF-4D18-8409-6208B6A4E0F5}" type="presParOf" srcId="{C132CC66-7709-49D4-ACAE-B53FD4D62D5F}" destId="{F38C9193-C366-4F5D-9DA0-F75E83957616}" srcOrd="7" destOrd="0" presId="urn:microsoft.com/office/officeart/2005/8/layout/process4"/>
    <dgm:cxn modelId="{FB8F446B-23FE-4CAD-9504-A8DFBD4EBCD1}" type="presParOf" srcId="{C132CC66-7709-49D4-ACAE-B53FD4D62D5F}" destId="{A763BA58-DB0A-4C25-9060-532BFC7DBD6F}" srcOrd="8" destOrd="0" presId="urn:microsoft.com/office/officeart/2005/8/layout/process4"/>
    <dgm:cxn modelId="{118AEB95-E584-4FFC-8655-E1148B1AF167}" type="presParOf" srcId="{A763BA58-DB0A-4C25-9060-532BFC7DBD6F}" destId="{B466B50B-12AF-4501-8D71-563493DDE4D3}" srcOrd="0" destOrd="0" presId="urn:microsoft.com/office/officeart/2005/8/layout/process4"/>
    <dgm:cxn modelId="{BC6F9DAE-FBB6-4CC3-8BA1-810E6FC190D0}" type="presParOf" srcId="{C132CC66-7709-49D4-ACAE-B53FD4D62D5F}" destId="{4375642E-7785-4D98-B4FF-8766B97EAB31}" srcOrd="9" destOrd="0" presId="urn:microsoft.com/office/officeart/2005/8/layout/process4"/>
    <dgm:cxn modelId="{4FBA6FB9-C294-4630-88F2-A134219CD7EC}" type="presParOf" srcId="{C132CC66-7709-49D4-ACAE-B53FD4D62D5F}" destId="{13C4E310-2AF5-4B62-BF52-0DB95CD91583}" srcOrd="10" destOrd="0" presId="urn:microsoft.com/office/officeart/2005/8/layout/process4"/>
    <dgm:cxn modelId="{296EF3F7-5A3D-43AE-A8DA-81CC28436724}" type="presParOf" srcId="{13C4E310-2AF5-4B62-BF52-0DB95CD91583}" destId="{47701EA2-747C-4CD7-BDBB-C0FADD9487F9}" srcOrd="0" destOrd="0" presId="urn:microsoft.com/office/officeart/2005/8/layout/process4"/>
    <dgm:cxn modelId="{E829AA8B-0D3A-44A6-B4C8-42F1F5281737}" type="presParOf" srcId="{C132CC66-7709-49D4-ACAE-B53FD4D62D5F}" destId="{8056210B-3C80-41E4-BDF4-7FAE81A56C52}" srcOrd="11" destOrd="0" presId="urn:microsoft.com/office/officeart/2005/8/layout/process4"/>
    <dgm:cxn modelId="{97CB944C-E70E-486F-ABB4-EB2B1102BF0E}" type="presParOf" srcId="{C132CC66-7709-49D4-ACAE-B53FD4D62D5F}" destId="{75F3A41C-4C45-4BFD-B5FA-4B766AD11073}" srcOrd="12" destOrd="0" presId="urn:microsoft.com/office/officeart/2005/8/layout/process4"/>
    <dgm:cxn modelId="{5E7526C8-73E2-4AB3-978F-66C8D7DB5C15}" type="presParOf" srcId="{75F3A41C-4C45-4BFD-B5FA-4B766AD11073}" destId="{6FAF5F6F-7399-425A-BD3E-0A9B5B972C44}" srcOrd="0"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B5CCD443-B867-486D-A80B-A038E815DA2F}" type="doc">
      <dgm:prSet loTypeId="urn:microsoft.com/office/officeart/2005/8/layout/process4" loCatId="list" qsTypeId="urn:microsoft.com/office/officeart/2005/8/quickstyle/simple1" qsCatId="simple" csTypeId="urn:microsoft.com/office/officeart/2005/8/colors/colorful5" csCatId="colorful" phldr="1"/>
      <dgm:spPr/>
      <dgm:t>
        <a:bodyPr/>
        <a:lstStyle/>
        <a:p>
          <a:endParaRPr lang="en-US"/>
        </a:p>
      </dgm:t>
    </dgm:pt>
    <dgm:pt modelId="{C8825EBE-845E-4833-B485-383247D4E61E}">
      <dgm:prSet/>
      <dgm:spPr/>
      <dgm:t>
        <a:bodyPr/>
        <a:lstStyle/>
        <a:p>
          <a:pPr>
            <a:buFont typeface="+mj-lt"/>
            <a:buAutoNum type="arabicPeriod"/>
          </a:pPr>
          <a:r>
            <a:rPr lang="en-US" b="1" dirty="0"/>
            <a:t>The 6th International ModelWriter Workshop in Paris, France (Feb 15-16, 2016)</a:t>
          </a:r>
          <a:endParaRPr lang="tr-TR" b="1" dirty="0"/>
        </a:p>
      </dgm:t>
    </dgm:pt>
    <dgm:pt modelId="{FE6F9F06-15DC-4D88-869B-FC96BCA4036A}" type="parTrans" cxnId="{7027F175-D355-4349-940A-1EFE1A1B530E}">
      <dgm:prSet/>
      <dgm:spPr/>
      <dgm:t>
        <a:bodyPr/>
        <a:lstStyle/>
        <a:p>
          <a:endParaRPr lang="en-US"/>
        </a:p>
      </dgm:t>
    </dgm:pt>
    <dgm:pt modelId="{C7EA286C-E2B8-4BDE-A558-64D2E49D0B98}" type="sibTrans" cxnId="{7027F175-D355-4349-940A-1EFE1A1B530E}">
      <dgm:prSet/>
      <dgm:spPr/>
      <dgm:t>
        <a:bodyPr/>
        <a:lstStyle/>
        <a:p>
          <a:endParaRPr lang="en-US"/>
        </a:p>
      </dgm:t>
    </dgm:pt>
    <dgm:pt modelId="{FAC329C2-6F4F-4CCA-8AD8-E75D16C12F88}">
      <dgm:prSet/>
      <dgm:spPr/>
      <dgm:t>
        <a:bodyPr/>
        <a:lstStyle/>
        <a:p>
          <a:pPr>
            <a:buFont typeface="+mj-lt"/>
            <a:buAutoNum type="arabicPeriod"/>
          </a:pPr>
          <a:r>
            <a:rPr lang="en-US" b="1" dirty="0"/>
            <a:t>ModelWriter Poster Presentation SAT/SMT/AR Summer School 2016</a:t>
          </a:r>
          <a:endParaRPr lang="tr-TR" b="1" dirty="0"/>
        </a:p>
      </dgm:t>
    </dgm:pt>
    <dgm:pt modelId="{C52AC07E-ACE9-4972-8E03-E01077C323C4}" type="parTrans" cxnId="{C96F3233-35EC-4988-A1C7-F4798F767258}">
      <dgm:prSet/>
      <dgm:spPr/>
    </dgm:pt>
    <dgm:pt modelId="{2BAF793D-8465-4249-B679-46D91C60B6E9}" type="sibTrans" cxnId="{C96F3233-35EC-4988-A1C7-F4798F767258}">
      <dgm:prSet/>
      <dgm:spPr/>
    </dgm:pt>
    <dgm:pt modelId="{EE8CEF35-CF38-4019-B93C-DDC21DA99206}">
      <dgm:prSet/>
      <dgm:spPr/>
      <dgm:t>
        <a:bodyPr/>
        <a:lstStyle/>
        <a:p>
          <a:pPr>
            <a:buFont typeface="+mj-lt"/>
            <a:buAutoNum type="arabicPeriod"/>
          </a:pPr>
          <a:r>
            <a:rPr lang="en-US" b="1" dirty="0"/>
            <a:t>ICT Cost Action - MPM4CPS WG meeting at Vienna, Austria, on the 15-16 April, 2016</a:t>
          </a:r>
          <a:endParaRPr lang="tr-TR" b="1" dirty="0"/>
        </a:p>
      </dgm:t>
    </dgm:pt>
    <dgm:pt modelId="{91B4662A-EDDD-42C4-8E8C-2134820A7B19}" type="parTrans" cxnId="{FF8B25D2-019C-4C6A-A09E-9A14134A8B22}">
      <dgm:prSet/>
      <dgm:spPr/>
    </dgm:pt>
    <dgm:pt modelId="{D0312358-AC2F-4C54-950F-E38DA30F6CA3}" type="sibTrans" cxnId="{FF8B25D2-019C-4C6A-A09E-9A14134A8B22}">
      <dgm:prSet/>
      <dgm:spPr/>
    </dgm:pt>
    <dgm:pt modelId="{DAC344F1-93FC-4315-837C-A47327750D93}">
      <dgm:prSet/>
      <dgm:spPr/>
      <dgm:t>
        <a:bodyPr/>
        <a:lstStyle/>
        <a:p>
          <a:pPr>
            <a:buFont typeface="+mj-lt"/>
            <a:buAutoNum type="arabicPeriod"/>
          </a:pPr>
          <a:r>
            <a:rPr lang="en-US" b="1" dirty="0"/>
            <a:t>The 7th International ModelWriter </a:t>
          </a:r>
          <a:r>
            <a:rPr lang="en-US" b="1" u="sng" dirty="0"/>
            <a:t>Technical Workshop</a:t>
          </a:r>
          <a:r>
            <a:rPr lang="en-US" b="1" dirty="0"/>
            <a:t> in Toulouse, France (6 June 2016)</a:t>
          </a:r>
          <a:endParaRPr lang="tr-TR" b="1" dirty="0"/>
        </a:p>
      </dgm:t>
    </dgm:pt>
    <dgm:pt modelId="{98F3FA9C-F308-453B-B4E3-DF603FC3C092}" type="parTrans" cxnId="{984D2B8A-E1C5-4473-9944-FE1F7F659B2E}">
      <dgm:prSet/>
      <dgm:spPr/>
    </dgm:pt>
    <dgm:pt modelId="{909FABE0-86D8-4D00-844D-C0EF0526E5C7}" type="sibTrans" cxnId="{984D2B8A-E1C5-4473-9944-FE1F7F659B2E}">
      <dgm:prSet/>
      <dgm:spPr/>
    </dgm:pt>
    <dgm:pt modelId="{794173E7-9D11-44E7-A1D6-990683DBBC21}">
      <dgm:prSet/>
      <dgm:spPr/>
      <dgm:t>
        <a:bodyPr/>
        <a:lstStyle/>
        <a:p>
          <a:pPr>
            <a:buFont typeface="+mj-lt"/>
            <a:buAutoNum type="arabicPeriod"/>
          </a:pPr>
          <a:r>
            <a:rPr lang="en-US" b="1" dirty="0"/>
            <a:t>The 7th Int’l ModelWriter </a:t>
          </a:r>
          <a:r>
            <a:rPr lang="en-US" b="1" u="sng" dirty="0"/>
            <a:t>Brainstorming Session</a:t>
          </a:r>
          <a:r>
            <a:rPr lang="en-US" b="1" dirty="0"/>
            <a:t> in Toulouse, France at Airbus (9 June 2016)</a:t>
          </a:r>
          <a:endParaRPr lang="tr-TR" b="1" dirty="0"/>
        </a:p>
      </dgm:t>
    </dgm:pt>
    <dgm:pt modelId="{D230BB20-F1E3-451A-80CB-FA18EFB786EF}" type="parTrans" cxnId="{3B5C31B7-3A92-48FA-BFCD-3C8804144C63}">
      <dgm:prSet/>
      <dgm:spPr/>
    </dgm:pt>
    <dgm:pt modelId="{FA15E8C0-B651-4B1E-99EC-C319592DF1F4}" type="sibTrans" cxnId="{3B5C31B7-3A92-48FA-BFCD-3C8804144C63}">
      <dgm:prSet/>
      <dgm:spPr/>
    </dgm:pt>
    <dgm:pt modelId="{1E9380E2-01F0-4AE2-A451-2EB02A95D735}">
      <dgm:prSet/>
      <dgm:spPr/>
      <dgm:t>
        <a:bodyPr/>
        <a:lstStyle/>
        <a:p>
          <a:pPr>
            <a:buFont typeface="+mj-lt"/>
            <a:buAutoNum type="arabicPeriod"/>
          </a:pPr>
          <a:r>
            <a:rPr lang="en-US" b="1" dirty="0"/>
            <a:t>The 7th Int’l ModelWriter </a:t>
          </a:r>
          <a:r>
            <a:rPr lang="en-US" b="1" u="sng" dirty="0"/>
            <a:t>Coordination Meeting</a:t>
          </a:r>
          <a:r>
            <a:rPr lang="en-US" b="1" dirty="0"/>
            <a:t> in Toulouse, France at Airbus (10 June 2016)</a:t>
          </a:r>
          <a:endParaRPr lang="tr-TR" b="1" dirty="0"/>
        </a:p>
      </dgm:t>
    </dgm:pt>
    <dgm:pt modelId="{B1570079-82B0-4FA9-86A4-E0EB61CBCC04}" type="parTrans" cxnId="{28E29551-5DCD-458B-965A-410B3032EB81}">
      <dgm:prSet/>
      <dgm:spPr/>
    </dgm:pt>
    <dgm:pt modelId="{35B0AE6A-F63E-4F3C-BF61-E1F7C6DFBD03}" type="sibTrans" cxnId="{28E29551-5DCD-458B-965A-410B3032EB81}">
      <dgm:prSet/>
      <dgm:spPr/>
    </dgm:pt>
    <dgm:pt modelId="{CED819DA-6385-4919-9817-80D9DA625FA2}">
      <dgm:prSet/>
      <dgm:spPr/>
      <dgm:t>
        <a:bodyPr/>
        <a:lstStyle/>
        <a:p>
          <a:pPr>
            <a:buFont typeface="+mj-lt"/>
            <a:buAutoNum type="arabicPeriod"/>
          </a:pPr>
          <a:r>
            <a:rPr lang="en-US" b="1"/>
            <a:t>Participation in International Joint Conference on Automated Reasoning (IJCAR) 2016</a:t>
          </a:r>
          <a:endParaRPr lang="tr-TR" b="1" dirty="0"/>
        </a:p>
      </dgm:t>
    </dgm:pt>
    <dgm:pt modelId="{BA5BE2C6-9C76-4EB9-946E-CA4F97B0C6C8}" type="parTrans" cxnId="{D0DF9DAB-A931-4276-93A6-8F410022A4C2}">
      <dgm:prSet/>
      <dgm:spPr/>
    </dgm:pt>
    <dgm:pt modelId="{2D5BFFFC-6440-4040-850A-0659690B09AE}" type="sibTrans" cxnId="{D0DF9DAB-A931-4276-93A6-8F410022A4C2}">
      <dgm:prSet/>
      <dgm:spPr/>
    </dgm:pt>
    <dgm:pt modelId="{C132CC66-7709-49D4-ACAE-B53FD4D62D5F}" type="pres">
      <dgm:prSet presAssocID="{B5CCD443-B867-486D-A80B-A038E815DA2F}" presName="Name0" presStyleCnt="0">
        <dgm:presLayoutVars>
          <dgm:dir/>
          <dgm:animLvl val="lvl"/>
          <dgm:resizeHandles val="exact"/>
        </dgm:presLayoutVars>
      </dgm:prSet>
      <dgm:spPr/>
    </dgm:pt>
    <dgm:pt modelId="{11FF20C4-EC8C-4526-9509-2536569EEAEE}" type="pres">
      <dgm:prSet presAssocID="{CED819DA-6385-4919-9817-80D9DA625FA2}" presName="boxAndChildren" presStyleCnt="0"/>
      <dgm:spPr/>
    </dgm:pt>
    <dgm:pt modelId="{87346DAB-CC66-4C3A-BD9D-9EAB911238E5}" type="pres">
      <dgm:prSet presAssocID="{CED819DA-6385-4919-9817-80D9DA625FA2}" presName="parentTextBox" presStyleLbl="node1" presStyleIdx="0" presStyleCnt="7"/>
      <dgm:spPr/>
    </dgm:pt>
    <dgm:pt modelId="{9FDB3209-571D-4923-9B44-EC9F36AD14A2}" type="pres">
      <dgm:prSet presAssocID="{2BAF793D-8465-4249-B679-46D91C60B6E9}" presName="sp" presStyleCnt="0"/>
      <dgm:spPr/>
    </dgm:pt>
    <dgm:pt modelId="{50267AD9-2D60-4D9F-8AD4-02D9B348D04A}" type="pres">
      <dgm:prSet presAssocID="{FAC329C2-6F4F-4CCA-8AD8-E75D16C12F88}" presName="arrowAndChildren" presStyleCnt="0"/>
      <dgm:spPr/>
    </dgm:pt>
    <dgm:pt modelId="{5615D2BA-52AD-42AB-BED9-C5337D219DE2}" type="pres">
      <dgm:prSet presAssocID="{FAC329C2-6F4F-4CCA-8AD8-E75D16C12F88}" presName="parentTextArrow" presStyleLbl="node1" presStyleIdx="1" presStyleCnt="7"/>
      <dgm:spPr/>
    </dgm:pt>
    <dgm:pt modelId="{C254A63A-D708-4DF5-B19D-179B8FD3AAB3}" type="pres">
      <dgm:prSet presAssocID="{35B0AE6A-F63E-4F3C-BF61-E1F7C6DFBD03}" presName="sp" presStyleCnt="0"/>
      <dgm:spPr/>
    </dgm:pt>
    <dgm:pt modelId="{8B247476-B94B-4837-902A-9ACFCACB4A18}" type="pres">
      <dgm:prSet presAssocID="{1E9380E2-01F0-4AE2-A451-2EB02A95D735}" presName="arrowAndChildren" presStyleCnt="0"/>
      <dgm:spPr/>
    </dgm:pt>
    <dgm:pt modelId="{0C94B217-D0FB-48AC-91BA-778E74C184DF}" type="pres">
      <dgm:prSet presAssocID="{1E9380E2-01F0-4AE2-A451-2EB02A95D735}" presName="parentTextArrow" presStyleLbl="node1" presStyleIdx="2" presStyleCnt="7"/>
      <dgm:spPr/>
    </dgm:pt>
    <dgm:pt modelId="{CC60AE52-1674-4C5A-BD2A-F54FE0E5BB22}" type="pres">
      <dgm:prSet presAssocID="{FA15E8C0-B651-4B1E-99EC-C319592DF1F4}" presName="sp" presStyleCnt="0"/>
      <dgm:spPr/>
    </dgm:pt>
    <dgm:pt modelId="{167176C1-4801-4A8E-B1F2-5E35FFE79D58}" type="pres">
      <dgm:prSet presAssocID="{794173E7-9D11-44E7-A1D6-990683DBBC21}" presName="arrowAndChildren" presStyleCnt="0"/>
      <dgm:spPr/>
    </dgm:pt>
    <dgm:pt modelId="{53FCF5D1-4A95-4908-A5CF-973782EF2D80}" type="pres">
      <dgm:prSet presAssocID="{794173E7-9D11-44E7-A1D6-990683DBBC21}" presName="parentTextArrow" presStyleLbl="node1" presStyleIdx="3" presStyleCnt="7"/>
      <dgm:spPr/>
    </dgm:pt>
    <dgm:pt modelId="{3C3F19AD-EF4F-4BC9-BA01-89ED63B00E6E}" type="pres">
      <dgm:prSet presAssocID="{909FABE0-86D8-4D00-844D-C0EF0526E5C7}" presName="sp" presStyleCnt="0"/>
      <dgm:spPr/>
    </dgm:pt>
    <dgm:pt modelId="{E3EF3B22-33C6-4B99-AD1E-36DF9455AC9A}" type="pres">
      <dgm:prSet presAssocID="{DAC344F1-93FC-4315-837C-A47327750D93}" presName="arrowAndChildren" presStyleCnt="0"/>
      <dgm:spPr/>
    </dgm:pt>
    <dgm:pt modelId="{A96FE346-C888-4DA1-A860-5DADEB1DDCD9}" type="pres">
      <dgm:prSet presAssocID="{DAC344F1-93FC-4315-837C-A47327750D93}" presName="parentTextArrow" presStyleLbl="node1" presStyleIdx="4" presStyleCnt="7"/>
      <dgm:spPr/>
    </dgm:pt>
    <dgm:pt modelId="{BCA2DBCB-96EF-4967-9F67-30EE0A56EAE7}" type="pres">
      <dgm:prSet presAssocID="{D0312358-AC2F-4C54-950F-E38DA30F6CA3}" presName="sp" presStyleCnt="0"/>
      <dgm:spPr/>
    </dgm:pt>
    <dgm:pt modelId="{A982DA3E-04E7-4E86-B573-8AE114A7B703}" type="pres">
      <dgm:prSet presAssocID="{EE8CEF35-CF38-4019-B93C-DDC21DA99206}" presName="arrowAndChildren" presStyleCnt="0"/>
      <dgm:spPr/>
    </dgm:pt>
    <dgm:pt modelId="{75C33706-0AC1-426C-B57E-A67B8BD1569C}" type="pres">
      <dgm:prSet presAssocID="{EE8CEF35-CF38-4019-B93C-DDC21DA99206}" presName="parentTextArrow" presStyleLbl="node1" presStyleIdx="5" presStyleCnt="7"/>
      <dgm:spPr/>
    </dgm:pt>
    <dgm:pt modelId="{A55716E3-3E73-49DF-8350-66ECC9189E28}" type="pres">
      <dgm:prSet presAssocID="{C7EA286C-E2B8-4BDE-A558-64D2E49D0B98}" presName="sp" presStyleCnt="0"/>
      <dgm:spPr/>
    </dgm:pt>
    <dgm:pt modelId="{D1504B71-058C-4DA1-852C-0F192BBFEAAC}" type="pres">
      <dgm:prSet presAssocID="{C8825EBE-845E-4833-B485-383247D4E61E}" presName="arrowAndChildren" presStyleCnt="0"/>
      <dgm:spPr/>
    </dgm:pt>
    <dgm:pt modelId="{D450B4C4-1E3D-40E7-918D-ABBF2D05AD9F}" type="pres">
      <dgm:prSet presAssocID="{C8825EBE-845E-4833-B485-383247D4E61E}" presName="parentTextArrow" presStyleLbl="node1" presStyleIdx="6" presStyleCnt="7"/>
      <dgm:spPr/>
    </dgm:pt>
  </dgm:ptLst>
  <dgm:cxnLst>
    <dgm:cxn modelId="{34CD1CC9-1569-4040-8702-21A720BAE0AE}" type="presOf" srcId="{B5CCD443-B867-486D-A80B-A038E815DA2F}" destId="{C132CC66-7709-49D4-ACAE-B53FD4D62D5F}" srcOrd="0" destOrd="0" presId="urn:microsoft.com/office/officeart/2005/8/layout/process4"/>
    <dgm:cxn modelId="{3058BC60-D97D-4DD1-B137-CB8F7F2BD707}" type="presOf" srcId="{1E9380E2-01F0-4AE2-A451-2EB02A95D735}" destId="{0C94B217-D0FB-48AC-91BA-778E74C184DF}" srcOrd="0" destOrd="0" presId="urn:microsoft.com/office/officeart/2005/8/layout/process4"/>
    <dgm:cxn modelId="{3B5C31B7-3A92-48FA-BFCD-3C8804144C63}" srcId="{B5CCD443-B867-486D-A80B-A038E815DA2F}" destId="{794173E7-9D11-44E7-A1D6-990683DBBC21}" srcOrd="3" destOrd="0" parTransId="{D230BB20-F1E3-451A-80CB-FA18EFB786EF}" sibTransId="{FA15E8C0-B651-4B1E-99EC-C319592DF1F4}"/>
    <dgm:cxn modelId="{984D2B8A-E1C5-4473-9944-FE1F7F659B2E}" srcId="{B5CCD443-B867-486D-A80B-A038E815DA2F}" destId="{DAC344F1-93FC-4315-837C-A47327750D93}" srcOrd="2" destOrd="0" parTransId="{98F3FA9C-F308-453B-B4E3-DF603FC3C092}" sibTransId="{909FABE0-86D8-4D00-844D-C0EF0526E5C7}"/>
    <dgm:cxn modelId="{DC002D01-3FD8-477C-8D12-D62A969413C6}" type="presOf" srcId="{EE8CEF35-CF38-4019-B93C-DDC21DA99206}" destId="{75C33706-0AC1-426C-B57E-A67B8BD1569C}" srcOrd="0" destOrd="0" presId="urn:microsoft.com/office/officeart/2005/8/layout/process4"/>
    <dgm:cxn modelId="{28913A93-6F78-41C0-8AE5-7D1F315BB095}" type="presOf" srcId="{794173E7-9D11-44E7-A1D6-990683DBBC21}" destId="{53FCF5D1-4A95-4908-A5CF-973782EF2D80}" srcOrd="0" destOrd="0" presId="urn:microsoft.com/office/officeart/2005/8/layout/process4"/>
    <dgm:cxn modelId="{7027F175-D355-4349-940A-1EFE1A1B530E}" srcId="{B5CCD443-B867-486D-A80B-A038E815DA2F}" destId="{C8825EBE-845E-4833-B485-383247D4E61E}" srcOrd="0" destOrd="0" parTransId="{FE6F9F06-15DC-4D88-869B-FC96BCA4036A}" sibTransId="{C7EA286C-E2B8-4BDE-A558-64D2E49D0B98}"/>
    <dgm:cxn modelId="{D0DF9DAB-A931-4276-93A6-8F410022A4C2}" srcId="{B5CCD443-B867-486D-A80B-A038E815DA2F}" destId="{CED819DA-6385-4919-9817-80D9DA625FA2}" srcOrd="6" destOrd="0" parTransId="{BA5BE2C6-9C76-4EB9-946E-CA4F97B0C6C8}" sibTransId="{2D5BFFFC-6440-4040-850A-0659690B09AE}"/>
    <dgm:cxn modelId="{C96F3233-35EC-4988-A1C7-F4798F767258}" srcId="{B5CCD443-B867-486D-A80B-A038E815DA2F}" destId="{FAC329C2-6F4F-4CCA-8AD8-E75D16C12F88}" srcOrd="5" destOrd="0" parTransId="{C52AC07E-ACE9-4972-8E03-E01077C323C4}" sibTransId="{2BAF793D-8465-4249-B679-46D91C60B6E9}"/>
    <dgm:cxn modelId="{28E29551-5DCD-458B-965A-410B3032EB81}" srcId="{B5CCD443-B867-486D-A80B-A038E815DA2F}" destId="{1E9380E2-01F0-4AE2-A451-2EB02A95D735}" srcOrd="4" destOrd="0" parTransId="{B1570079-82B0-4FA9-86A4-E0EB61CBCC04}" sibTransId="{35B0AE6A-F63E-4F3C-BF61-E1F7C6DFBD03}"/>
    <dgm:cxn modelId="{12144A6E-1278-471E-95EA-B2056BE27DA4}" type="presOf" srcId="{C8825EBE-845E-4833-B485-383247D4E61E}" destId="{D450B4C4-1E3D-40E7-918D-ABBF2D05AD9F}" srcOrd="0" destOrd="0" presId="urn:microsoft.com/office/officeart/2005/8/layout/process4"/>
    <dgm:cxn modelId="{E9682063-78CA-4881-9A02-4D890E8F4970}" type="presOf" srcId="{FAC329C2-6F4F-4CCA-8AD8-E75D16C12F88}" destId="{5615D2BA-52AD-42AB-BED9-C5337D219DE2}" srcOrd="0" destOrd="0" presId="urn:microsoft.com/office/officeart/2005/8/layout/process4"/>
    <dgm:cxn modelId="{3D1ECA08-C9A7-45B3-B9F6-F8B8807E0AB7}" type="presOf" srcId="{CED819DA-6385-4919-9817-80D9DA625FA2}" destId="{87346DAB-CC66-4C3A-BD9D-9EAB911238E5}" srcOrd="0" destOrd="0" presId="urn:microsoft.com/office/officeart/2005/8/layout/process4"/>
    <dgm:cxn modelId="{FF8B25D2-019C-4C6A-A09E-9A14134A8B22}" srcId="{B5CCD443-B867-486D-A80B-A038E815DA2F}" destId="{EE8CEF35-CF38-4019-B93C-DDC21DA99206}" srcOrd="1" destOrd="0" parTransId="{91B4662A-EDDD-42C4-8E8C-2134820A7B19}" sibTransId="{D0312358-AC2F-4C54-950F-E38DA30F6CA3}"/>
    <dgm:cxn modelId="{A00AB7B5-310D-415F-8479-FB6389B0D668}" type="presOf" srcId="{DAC344F1-93FC-4315-837C-A47327750D93}" destId="{A96FE346-C888-4DA1-A860-5DADEB1DDCD9}" srcOrd="0" destOrd="0" presId="urn:microsoft.com/office/officeart/2005/8/layout/process4"/>
    <dgm:cxn modelId="{C10271AE-80ED-4CD7-B3D0-EA45B41BE658}" type="presParOf" srcId="{C132CC66-7709-49D4-ACAE-B53FD4D62D5F}" destId="{11FF20C4-EC8C-4526-9509-2536569EEAEE}" srcOrd="0" destOrd="0" presId="urn:microsoft.com/office/officeart/2005/8/layout/process4"/>
    <dgm:cxn modelId="{6F26B45F-E31A-4557-9C3B-612971AFFDD2}" type="presParOf" srcId="{11FF20C4-EC8C-4526-9509-2536569EEAEE}" destId="{87346DAB-CC66-4C3A-BD9D-9EAB911238E5}" srcOrd="0" destOrd="0" presId="urn:microsoft.com/office/officeart/2005/8/layout/process4"/>
    <dgm:cxn modelId="{DE624248-4D1A-47E9-9831-C495237B26E0}" type="presParOf" srcId="{C132CC66-7709-49D4-ACAE-B53FD4D62D5F}" destId="{9FDB3209-571D-4923-9B44-EC9F36AD14A2}" srcOrd="1" destOrd="0" presId="urn:microsoft.com/office/officeart/2005/8/layout/process4"/>
    <dgm:cxn modelId="{00C83676-6998-44EE-B184-FEFA05A4723B}" type="presParOf" srcId="{C132CC66-7709-49D4-ACAE-B53FD4D62D5F}" destId="{50267AD9-2D60-4D9F-8AD4-02D9B348D04A}" srcOrd="2" destOrd="0" presId="urn:microsoft.com/office/officeart/2005/8/layout/process4"/>
    <dgm:cxn modelId="{4B26046B-9C09-42CA-9193-072ED0B35AE1}" type="presParOf" srcId="{50267AD9-2D60-4D9F-8AD4-02D9B348D04A}" destId="{5615D2BA-52AD-42AB-BED9-C5337D219DE2}" srcOrd="0" destOrd="0" presId="urn:microsoft.com/office/officeart/2005/8/layout/process4"/>
    <dgm:cxn modelId="{CBDB2F12-28FA-40B1-A41E-EC3A20D70DFA}" type="presParOf" srcId="{C132CC66-7709-49D4-ACAE-B53FD4D62D5F}" destId="{C254A63A-D708-4DF5-B19D-179B8FD3AAB3}" srcOrd="3" destOrd="0" presId="urn:microsoft.com/office/officeart/2005/8/layout/process4"/>
    <dgm:cxn modelId="{F89E957C-003A-4911-8CCE-52C9A5BEC531}" type="presParOf" srcId="{C132CC66-7709-49D4-ACAE-B53FD4D62D5F}" destId="{8B247476-B94B-4837-902A-9ACFCACB4A18}" srcOrd="4" destOrd="0" presId="urn:microsoft.com/office/officeart/2005/8/layout/process4"/>
    <dgm:cxn modelId="{A3908E0E-3A50-4947-B9F1-C4F60CADFB0E}" type="presParOf" srcId="{8B247476-B94B-4837-902A-9ACFCACB4A18}" destId="{0C94B217-D0FB-48AC-91BA-778E74C184DF}" srcOrd="0" destOrd="0" presId="urn:microsoft.com/office/officeart/2005/8/layout/process4"/>
    <dgm:cxn modelId="{6863424D-3A28-4EEA-9C91-091CBAB7E8A7}" type="presParOf" srcId="{C132CC66-7709-49D4-ACAE-B53FD4D62D5F}" destId="{CC60AE52-1674-4C5A-BD2A-F54FE0E5BB22}" srcOrd="5" destOrd="0" presId="urn:microsoft.com/office/officeart/2005/8/layout/process4"/>
    <dgm:cxn modelId="{0C2C4728-B051-4E64-8916-3A246C6FA891}" type="presParOf" srcId="{C132CC66-7709-49D4-ACAE-B53FD4D62D5F}" destId="{167176C1-4801-4A8E-B1F2-5E35FFE79D58}" srcOrd="6" destOrd="0" presId="urn:microsoft.com/office/officeart/2005/8/layout/process4"/>
    <dgm:cxn modelId="{9DDD0D17-523D-4B11-A6B0-9B298247EF85}" type="presParOf" srcId="{167176C1-4801-4A8E-B1F2-5E35FFE79D58}" destId="{53FCF5D1-4A95-4908-A5CF-973782EF2D80}" srcOrd="0" destOrd="0" presId="urn:microsoft.com/office/officeart/2005/8/layout/process4"/>
    <dgm:cxn modelId="{CC699E78-B194-46D4-9E4F-CEFB8ABCCDC2}" type="presParOf" srcId="{C132CC66-7709-49D4-ACAE-B53FD4D62D5F}" destId="{3C3F19AD-EF4F-4BC9-BA01-89ED63B00E6E}" srcOrd="7" destOrd="0" presId="urn:microsoft.com/office/officeart/2005/8/layout/process4"/>
    <dgm:cxn modelId="{5957E982-EE84-4D58-9994-141A4C5C50D6}" type="presParOf" srcId="{C132CC66-7709-49D4-ACAE-B53FD4D62D5F}" destId="{E3EF3B22-33C6-4B99-AD1E-36DF9455AC9A}" srcOrd="8" destOrd="0" presId="urn:microsoft.com/office/officeart/2005/8/layout/process4"/>
    <dgm:cxn modelId="{66C5FCB9-C43D-479B-8F82-B16269483406}" type="presParOf" srcId="{E3EF3B22-33C6-4B99-AD1E-36DF9455AC9A}" destId="{A96FE346-C888-4DA1-A860-5DADEB1DDCD9}" srcOrd="0" destOrd="0" presId="urn:microsoft.com/office/officeart/2005/8/layout/process4"/>
    <dgm:cxn modelId="{160B043A-8955-4FC4-940A-8E92D19F76FA}" type="presParOf" srcId="{C132CC66-7709-49D4-ACAE-B53FD4D62D5F}" destId="{BCA2DBCB-96EF-4967-9F67-30EE0A56EAE7}" srcOrd="9" destOrd="0" presId="urn:microsoft.com/office/officeart/2005/8/layout/process4"/>
    <dgm:cxn modelId="{1CF04735-C602-43DE-9054-F38635103F57}" type="presParOf" srcId="{C132CC66-7709-49D4-ACAE-B53FD4D62D5F}" destId="{A982DA3E-04E7-4E86-B573-8AE114A7B703}" srcOrd="10" destOrd="0" presId="urn:microsoft.com/office/officeart/2005/8/layout/process4"/>
    <dgm:cxn modelId="{42E9DBBD-279D-4CCC-B0E4-A4079E9D9762}" type="presParOf" srcId="{A982DA3E-04E7-4E86-B573-8AE114A7B703}" destId="{75C33706-0AC1-426C-B57E-A67B8BD1569C}" srcOrd="0" destOrd="0" presId="urn:microsoft.com/office/officeart/2005/8/layout/process4"/>
    <dgm:cxn modelId="{F47E5664-528E-4F00-A990-1C4AEB9DAED2}" type="presParOf" srcId="{C132CC66-7709-49D4-ACAE-B53FD4D62D5F}" destId="{A55716E3-3E73-49DF-8350-66ECC9189E28}" srcOrd="11" destOrd="0" presId="urn:microsoft.com/office/officeart/2005/8/layout/process4"/>
    <dgm:cxn modelId="{EAF8A4F3-91A7-4975-9CB9-E24E683ADBC2}" type="presParOf" srcId="{C132CC66-7709-49D4-ACAE-B53FD4D62D5F}" destId="{D1504B71-058C-4DA1-852C-0F192BBFEAAC}" srcOrd="12" destOrd="0" presId="urn:microsoft.com/office/officeart/2005/8/layout/process4"/>
    <dgm:cxn modelId="{DCEFDD15-E5C9-459B-9EB2-2D978109A26F}" type="presParOf" srcId="{D1504B71-058C-4DA1-852C-0F192BBFEAAC}" destId="{D450B4C4-1E3D-40E7-918D-ABBF2D05AD9F}" srcOrd="0"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B5CCD443-B867-486D-A80B-A038E815DA2F}" type="doc">
      <dgm:prSet loTypeId="urn:microsoft.com/office/officeart/2005/8/layout/process4" loCatId="list" qsTypeId="urn:microsoft.com/office/officeart/2005/8/quickstyle/simple1" qsCatId="simple" csTypeId="urn:microsoft.com/office/officeart/2005/8/colors/colorful5" csCatId="colorful" phldr="1"/>
      <dgm:spPr/>
      <dgm:t>
        <a:bodyPr/>
        <a:lstStyle/>
        <a:p>
          <a:endParaRPr lang="en-US"/>
        </a:p>
      </dgm:t>
    </dgm:pt>
    <dgm:pt modelId="{EBF4719D-ABEC-4F9C-A33D-6CA1EBFCFFC8}">
      <dgm:prSet/>
      <dgm:spPr/>
      <dgm:t>
        <a:bodyPr/>
        <a:lstStyle/>
        <a:p>
          <a:r>
            <a:rPr lang="en-US" b="1" dirty="0"/>
            <a:t>Verification Technology, Systems &amp; Applications (VTSA) Summer School (Aug 29- Sept 02, 2016)</a:t>
          </a:r>
        </a:p>
      </dgm:t>
    </dgm:pt>
    <dgm:pt modelId="{DDE55D76-2C5C-4DEF-9952-420A7700E972}" type="parTrans" cxnId="{1033DE06-0E7A-45A6-ACD4-3E163B04C1B0}">
      <dgm:prSet/>
      <dgm:spPr/>
      <dgm:t>
        <a:bodyPr/>
        <a:lstStyle/>
        <a:p>
          <a:endParaRPr lang="en-US"/>
        </a:p>
      </dgm:t>
    </dgm:pt>
    <dgm:pt modelId="{6C170C11-3669-4380-9F6F-D4FDCD49E2FB}" type="sibTrans" cxnId="{1033DE06-0E7A-45A6-ACD4-3E163B04C1B0}">
      <dgm:prSet/>
      <dgm:spPr/>
      <dgm:t>
        <a:bodyPr/>
        <a:lstStyle/>
        <a:p>
          <a:endParaRPr lang="en-US"/>
        </a:p>
      </dgm:t>
    </dgm:pt>
    <dgm:pt modelId="{EA64A610-0DF7-42F5-B599-FD60CA4B7145}">
      <dgm:prSet/>
      <dgm:spPr/>
      <dgm:t>
        <a:bodyPr/>
        <a:lstStyle/>
        <a:p>
          <a:pPr>
            <a:buFont typeface="+mj-lt"/>
            <a:buAutoNum type="arabicPeriod"/>
          </a:pPr>
          <a:r>
            <a:rPr lang="en-US" b="1" dirty="0"/>
            <a:t>ICT Cost Action - MPM4CPS WG meeting at Gdansk, Poland (Sep 13-16, 2016)</a:t>
          </a:r>
          <a:endParaRPr lang="en-US" dirty="0"/>
        </a:p>
      </dgm:t>
    </dgm:pt>
    <dgm:pt modelId="{7E0A1CE2-7743-4DDC-A0DE-36C56EF69285}" type="parTrans" cxnId="{8054EAD8-550D-4D29-A749-180A58E635FA}">
      <dgm:prSet/>
      <dgm:spPr/>
      <dgm:t>
        <a:bodyPr/>
        <a:lstStyle/>
        <a:p>
          <a:endParaRPr lang="en-US"/>
        </a:p>
      </dgm:t>
    </dgm:pt>
    <dgm:pt modelId="{290F8033-03CE-49D7-A7D4-AA4074601598}" type="sibTrans" cxnId="{8054EAD8-550D-4D29-A749-180A58E635FA}">
      <dgm:prSet/>
      <dgm:spPr/>
      <dgm:t>
        <a:bodyPr/>
        <a:lstStyle/>
        <a:p>
          <a:endParaRPr lang="en-US"/>
        </a:p>
      </dgm:t>
    </dgm:pt>
    <dgm:pt modelId="{C96857BD-1632-4102-808D-7579F8FE23BB}">
      <dgm:prSet custT="1"/>
      <dgm:spPr/>
      <dgm:t>
        <a:bodyPr/>
        <a:lstStyle/>
        <a:p>
          <a:r>
            <a:rPr lang="en-US" sz="1600" b="1" i="0" u="none" kern="1200" dirty="0"/>
            <a:t>A paper is submitted to </a:t>
          </a:r>
          <a:r>
            <a:rPr lang="en-US" sz="1600" b="1" i="0" u="none" kern="1200" dirty="0">
              <a:solidFill>
                <a:prstClr val="white"/>
              </a:solidFill>
              <a:latin typeface="Calibri"/>
              <a:ea typeface="+mn-ea"/>
              <a:cs typeface="+mn-cs"/>
            </a:rPr>
            <a:t>ACM Applied Computing Symposium </a:t>
          </a:r>
          <a:r>
            <a:rPr lang="en-US" sz="1600" b="1" i="0" u="none" kern="1200" dirty="0"/>
            <a:t>and under review.</a:t>
          </a:r>
          <a:endParaRPr lang="en-US" sz="1600" b="1" kern="1200" dirty="0"/>
        </a:p>
      </dgm:t>
    </dgm:pt>
    <dgm:pt modelId="{7A3E7CE0-D2B8-4415-B519-AF0F88B3AAE3}" type="parTrans" cxnId="{64F3F13A-0075-41FA-BE68-EB52099C02FD}">
      <dgm:prSet/>
      <dgm:spPr/>
      <dgm:t>
        <a:bodyPr/>
        <a:lstStyle/>
        <a:p>
          <a:endParaRPr lang="en-US"/>
        </a:p>
      </dgm:t>
    </dgm:pt>
    <dgm:pt modelId="{4044C42B-4D50-4BA0-9B11-1D67C8ABAAA9}" type="sibTrans" cxnId="{64F3F13A-0075-41FA-BE68-EB52099C02FD}">
      <dgm:prSet/>
      <dgm:spPr/>
      <dgm:t>
        <a:bodyPr/>
        <a:lstStyle/>
        <a:p>
          <a:endParaRPr lang="en-US"/>
        </a:p>
      </dgm:t>
    </dgm:pt>
    <dgm:pt modelId="{D63B95BA-98B0-4773-8D88-F234D4E114A2}">
      <dgm:prSet/>
      <dgm:spPr/>
      <dgm:t>
        <a:bodyPr/>
        <a:lstStyle/>
        <a:p>
          <a:r>
            <a:rPr lang="en-US" b="1" dirty="0"/>
            <a:t>The 8th International ModelWriter </a:t>
          </a:r>
          <a:r>
            <a:rPr lang="en-US" b="1" u="sng" dirty="0"/>
            <a:t>Technical Workshop</a:t>
          </a:r>
          <a:r>
            <a:rPr lang="en-US" b="1" dirty="0"/>
            <a:t> in Toulouse, France (13 June 2016)</a:t>
          </a:r>
          <a:endParaRPr lang="en-US" dirty="0"/>
        </a:p>
      </dgm:t>
    </dgm:pt>
    <dgm:pt modelId="{C6355C34-3C0F-4C2E-AC07-F02487CC91C1}" type="parTrans" cxnId="{49209844-088F-492C-B05B-E744ED7CC6B0}">
      <dgm:prSet/>
      <dgm:spPr/>
      <dgm:t>
        <a:bodyPr/>
        <a:lstStyle/>
        <a:p>
          <a:endParaRPr lang="en-US"/>
        </a:p>
      </dgm:t>
    </dgm:pt>
    <dgm:pt modelId="{2B9BE258-8C2C-4FBC-99BF-0417E821906B}" type="sibTrans" cxnId="{49209844-088F-492C-B05B-E744ED7CC6B0}">
      <dgm:prSet/>
      <dgm:spPr/>
      <dgm:t>
        <a:bodyPr/>
        <a:lstStyle/>
        <a:p>
          <a:endParaRPr lang="en-US"/>
        </a:p>
      </dgm:t>
    </dgm:pt>
    <dgm:pt modelId="{6D0D002A-EB92-447D-88BA-AF4B8A2D4C38}">
      <dgm:prSet/>
      <dgm:spPr/>
      <dgm:t>
        <a:bodyPr/>
        <a:lstStyle/>
        <a:p>
          <a:pPr>
            <a:buFont typeface="+mj-lt"/>
            <a:buAutoNum type="arabicPeriod"/>
          </a:pPr>
          <a:r>
            <a:rPr lang="en-US" b="1" dirty="0"/>
            <a:t>ICT Cost Action - MPM4CPS WG meeting at Malaga, Spain (Nov 24-25, 2016)</a:t>
          </a:r>
          <a:endParaRPr lang="en-US" dirty="0"/>
        </a:p>
      </dgm:t>
    </dgm:pt>
    <dgm:pt modelId="{06ECECDD-AC3F-4886-8CC3-2994B4A2A78E}" type="parTrans" cxnId="{E06ED7EB-3C43-4248-90AC-F0917018CE4A}">
      <dgm:prSet/>
      <dgm:spPr/>
      <dgm:t>
        <a:bodyPr/>
        <a:lstStyle/>
        <a:p>
          <a:endParaRPr lang="en-US"/>
        </a:p>
      </dgm:t>
    </dgm:pt>
    <dgm:pt modelId="{5F5BC51C-CC6D-4F31-986E-ECA1AE6BF404}" type="sibTrans" cxnId="{E06ED7EB-3C43-4248-90AC-F0917018CE4A}">
      <dgm:prSet/>
      <dgm:spPr/>
      <dgm:t>
        <a:bodyPr/>
        <a:lstStyle/>
        <a:p>
          <a:endParaRPr lang="en-US"/>
        </a:p>
      </dgm:t>
    </dgm:pt>
    <dgm:pt modelId="{550A0700-73B6-4EF1-881D-5C15E05E4A72}">
      <dgm:prSet custT="1"/>
      <dgm:spPr/>
      <dgm:t>
        <a:bodyPr/>
        <a:lstStyle/>
        <a:p>
          <a:r>
            <a:rPr lang="en-US" sz="1600" b="1" kern="1200" dirty="0"/>
            <a:t>Participation in Workshop on Software Correctness and Reliability (Oct 7-8 2016)</a:t>
          </a:r>
        </a:p>
      </dgm:t>
    </dgm:pt>
    <dgm:pt modelId="{637B93C6-1353-412C-8905-3D11FC505188}" type="parTrans" cxnId="{F6D68B52-D78F-43F2-86D4-7AA6D134ACE4}">
      <dgm:prSet/>
      <dgm:spPr/>
      <dgm:t>
        <a:bodyPr/>
        <a:lstStyle/>
        <a:p>
          <a:endParaRPr lang="en-US"/>
        </a:p>
      </dgm:t>
    </dgm:pt>
    <dgm:pt modelId="{FD4F1A0B-D0BA-4C51-B16B-227989CAF01A}" type="sibTrans" cxnId="{F6D68B52-D78F-43F2-86D4-7AA6D134ACE4}">
      <dgm:prSet/>
      <dgm:spPr/>
      <dgm:t>
        <a:bodyPr/>
        <a:lstStyle/>
        <a:p>
          <a:endParaRPr lang="en-US"/>
        </a:p>
      </dgm:t>
    </dgm:pt>
    <dgm:pt modelId="{C132CC66-7709-49D4-ACAE-B53FD4D62D5F}" type="pres">
      <dgm:prSet presAssocID="{B5CCD443-B867-486D-A80B-A038E815DA2F}" presName="Name0" presStyleCnt="0">
        <dgm:presLayoutVars>
          <dgm:dir/>
          <dgm:animLvl val="lvl"/>
          <dgm:resizeHandles val="exact"/>
        </dgm:presLayoutVars>
      </dgm:prSet>
      <dgm:spPr/>
    </dgm:pt>
    <dgm:pt modelId="{5FDAC22D-F527-47C4-ACA7-A7CDB7AF8FC2}" type="pres">
      <dgm:prSet presAssocID="{6D0D002A-EB92-447D-88BA-AF4B8A2D4C38}" presName="boxAndChildren" presStyleCnt="0"/>
      <dgm:spPr/>
    </dgm:pt>
    <dgm:pt modelId="{4CFC84AD-B74A-4039-9AD1-38A7253AC633}" type="pres">
      <dgm:prSet presAssocID="{6D0D002A-EB92-447D-88BA-AF4B8A2D4C38}" presName="parentTextBox" presStyleLbl="node1" presStyleIdx="0" presStyleCnt="6"/>
      <dgm:spPr/>
    </dgm:pt>
    <dgm:pt modelId="{DA9C8BBB-0CF3-42B2-8171-DE04BE353E6D}" type="pres">
      <dgm:prSet presAssocID="{2B9BE258-8C2C-4FBC-99BF-0417E821906B}" presName="sp" presStyleCnt="0"/>
      <dgm:spPr/>
    </dgm:pt>
    <dgm:pt modelId="{33FCB25F-A4B9-4217-A42A-BE05D9C1DE62}" type="pres">
      <dgm:prSet presAssocID="{D63B95BA-98B0-4773-8D88-F234D4E114A2}" presName="arrowAndChildren" presStyleCnt="0"/>
      <dgm:spPr/>
    </dgm:pt>
    <dgm:pt modelId="{9D60DCCD-6C82-4CD0-8B38-EE4AFA77F324}" type="pres">
      <dgm:prSet presAssocID="{D63B95BA-98B0-4773-8D88-F234D4E114A2}" presName="parentTextArrow" presStyleLbl="node1" presStyleIdx="1" presStyleCnt="6"/>
      <dgm:spPr/>
    </dgm:pt>
    <dgm:pt modelId="{F3395E81-9D90-4537-81B8-DD643890FF70}" type="pres">
      <dgm:prSet presAssocID="{FD4F1A0B-D0BA-4C51-B16B-227989CAF01A}" presName="sp" presStyleCnt="0"/>
      <dgm:spPr/>
    </dgm:pt>
    <dgm:pt modelId="{6D9FDA7A-8D62-4BCC-A533-13762FB76678}" type="pres">
      <dgm:prSet presAssocID="{550A0700-73B6-4EF1-881D-5C15E05E4A72}" presName="arrowAndChildren" presStyleCnt="0"/>
      <dgm:spPr/>
    </dgm:pt>
    <dgm:pt modelId="{ADDC5A7A-48BE-4BDF-B7B9-09433503F703}" type="pres">
      <dgm:prSet presAssocID="{550A0700-73B6-4EF1-881D-5C15E05E4A72}" presName="parentTextArrow" presStyleLbl="node1" presStyleIdx="2" presStyleCnt="6"/>
      <dgm:spPr/>
    </dgm:pt>
    <dgm:pt modelId="{E54D5CA6-3E73-4D06-8A12-5021F9C1A621}" type="pres">
      <dgm:prSet presAssocID="{4044C42B-4D50-4BA0-9B11-1D67C8ABAAA9}" presName="sp" presStyleCnt="0"/>
      <dgm:spPr/>
    </dgm:pt>
    <dgm:pt modelId="{0770319E-AA45-4E1B-B6A7-795F4BDAB327}" type="pres">
      <dgm:prSet presAssocID="{C96857BD-1632-4102-808D-7579F8FE23BB}" presName="arrowAndChildren" presStyleCnt="0"/>
      <dgm:spPr/>
    </dgm:pt>
    <dgm:pt modelId="{DE73AD9C-2705-4033-AD8D-39B80CE10D83}" type="pres">
      <dgm:prSet presAssocID="{C96857BD-1632-4102-808D-7579F8FE23BB}" presName="parentTextArrow" presStyleLbl="node1" presStyleIdx="3" presStyleCnt="6"/>
      <dgm:spPr/>
    </dgm:pt>
    <dgm:pt modelId="{6997454E-3DE1-4BA2-A188-5D352618C18F}" type="pres">
      <dgm:prSet presAssocID="{290F8033-03CE-49D7-A7D4-AA4074601598}" presName="sp" presStyleCnt="0"/>
      <dgm:spPr/>
    </dgm:pt>
    <dgm:pt modelId="{C412BDF3-02B5-4425-88FD-364CC200C24F}" type="pres">
      <dgm:prSet presAssocID="{EA64A610-0DF7-42F5-B599-FD60CA4B7145}" presName="arrowAndChildren" presStyleCnt="0"/>
      <dgm:spPr/>
    </dgm:pt>
    <dgm:pt modelId="{46319333-343D-4AC7-8245-F1F284BFF9E5}" type="pres">
      <dgm:prSet presAssocID="{EA64A610-0DF7-42F5-B599-FD60CA4B7145}" presName="parentTextArrow" presStyleLbl="node1" presStyleIdx="4" presStyleCnt="6"/>
      <dgm:spPr/>
    </dgm:pt>
    <dgm:pt modelId="{E2C11CF1-D037-4A58-B658-01BB6329FF20}" type="pres">
      <dgm:prSet presAssocID="{6C170C11-3669-4380-9F6F-D4FDCD49E2FB}" presName="sp" presStyleCnt="0"/>
      <dgm:spPr/>
    </dgm:pt>
    <dgm:pt modelId="{A299DC5B-C199-4E98-9FC2-ADDA7B3EB6D5}" type="pres">
      <dgm:prSet presAssocID="{EBF4719D-ABEC-4F9C-A33D-6CA1EBFCFFC8}" presName="arrowAndChildren" presStyleCnt="0"/>
      <dgm:spPr/>
    </dgm:pt>
    <dgm:pt modelId="{57011C46-6E2D-4342-8B87-35D07A342AB3}" type="pres">
      <dgm:prSet presAssocID="{EBF4719D-ABEC-4F9C-A33D-6CA1EBFCFFC8}" presName="parentTextArrow" presStyleLbl="node1" presStyleIdx="5" presStyleCnt="6"/>
      <dgm:spPr/>
    </dgm:pt>
  </dgm:ptLst>
  <dgm:cxnLst>
    <dgm:cxn modelId="{E06ED7EB-3C43-4248-90AC-F0917018CE4A}" srcId="{B5CCD443-B867-486D-A80B-A038E815DA2F}" destId="{6D0D002A-EB92-447D-88BA-AF4B8A2D4C38}" srcOrd="5" destOrd="0" parTransId="{06ECECDD-AC3F-4886-8CC3-2994B4A2A78E}" sibTransId="{5F5BC51C-CC6D-4F31-986E-ECA1AE6BF404}"/>
    <dgm:cxn modelId="{8054EAD8-550D-4D29-A749-180A58E635FA}" srcId="{B5CCD443-B867-486D-A80B-A038E815DA2F}" destId="{EA64A610-0DF7-42F5-B599-FD60CA4B7145}" srcOrd="1" destOrd="0" parTransId="{7E0A1CE2-7743-4DDC-A0DE-36C56EF69285}" sibTransId="{290F8033-03CE-49D7-A7D4-AA4074601598}"/>
    <dgm:cxn modelId="{64F3F13A-0075-41FA-BE68-EB52099C02FD}" srcId="{B5CCD443-B867-486D-A80B-A038E815DA2F}" destId="{C96857BD-1632-4102-808D-7579F8FE23BB}" srcOrd="2" destOrd="0" parTransId="{7A3E7CE0-D2B8-4415-B519-AF0F88B3AAE3}" sibTransId="{4044C42B-4D50-4BA0-9B11-1D67C8ABAAA9}"/>
    <dgm:cxn modelId="{B28BF04B-0170-4F09-9E7A-5BFB7336C4BD}" type="presOf" srcId="{C96857BD-1632-4102-808D-7579F8FE23BB}" destId="{DE73AD9C-2705-4033-AD8D-39B80CE10D83}" srcOrd="0" destOrd="0" presId="urn:microsoft.com/office/officeart/2005/8/layout/process4"/>
    <dgm:cxn modelId="{E13A4E42-1108-4400-9A6D-C14C757F84C5}" type="presOf" srcId="{EA64A610-0DF7-42F5-B599-FD60CA4B7145}" destId="{46319333-343D-4AC7-8245-F1F284BFF9E5}" srcOrd="0" destOrd="0" presId="urn:microsoft.com/office/officeart/2005/8/layout/process4"/>
    <dgm:cxn modelId="{F6D68B52-D78F-43F2-86D4-7AA6D134ACE4}" srcId="{B5CCD443-B867-486D-A80B-A038E815DA2F}" destId="{550A0700-73B6-4EF1-881D-5C15E05E4A72}" srcOrd="3" destOrd="0" parTransId="{637B93C6-1353-412C-8905-3D11FC505188}" sibTransId="{FD4F1A0B-D0BA-4C51-B16B-227989CAF01A}"/>
    <dgm:cxn modelId="{1033DE06-0E7A-45A6-ACD4-3E163B04C1B0}" srcId="{B5CCD443-B867-486D-A80B-A038E815DA2F}" destId="{EBF4719D-ABEC-4F9C-A33D-6CA1EBFCFFC8}" srcOrd="0" destOrd="0" parTransId="{DDE55D76-2C5C-4DEF-9952-420A7700E972}" sibTransId="{6C170C11-3669-4380-9F6F-D4FDCD49E2FB}"/>
    <dgm:cxn modelId="{100E5FF4-F203-4719-8EC7-93ACC8536EE6}" type="presOf" srcId="{EBF4719D-ABEC-4F9C-A33D-6CA1EBFCFFC8}" destId="{57011C46-6E2D-4342-8B87-35D07A342AB3}" srcOrd="0" destOrd="0" presId="urn:microsoft.com/office/officeart/2005/8/layout/process4"/>
    <dgm:cxn modelId="{20C282F0-3972-4B26-A080-38C75402D931}" type="presOf" srcId="{D63B95BA-98B0-4773-8D88-F234D4E114A2}" destId="{9D60DCCD-6C82-4CD0-8B38-EE4AFA77F324}" srcOrd="0" destOrd="0" presId="urn:microsoft.com/office/officeart/2005/8/layout/process4"/>
    <dgm:cxn modelId="{BFA2394D-0BD9-4EB7-9E46-4596673ABC10}" type="presOf" srcId="{550A0700-73B6-4EF1-881D-5C15E05E4A72}" destId="{ADDC5A7A-48BE-4BDF-B7B9-09433503F703}" srcOrd="0" destOrd="0" presId="urn:microsoft.com/office/officeart/2005/8/layout/process4"/>
    <dgm:cxn modelId="{34CD1CC9-1569-4040-8702-21A720BAE0AE}" type="presOf" srcId="{B5CCD443-B867-486D-A80B-A038E815DA2F}" destId="{C132CC66-7709-49D4-ACAE-B53FD4D62D5F}" srcOrd="0" destOrd="0" presId="urn:microsoft.com/office/officeart/2005/8/layout/process4"/>
    <dgm:cxn modelId="{F7F07EE5-9716-4D06-9ED0-BD6A3F8B1552}" type="presOf" srcId="{6D0D002A-EB92-447D-88BA-AF4B8A2D4C38}" destId="{4CFC84AD-B74A-4039-9AD1-38A7253AC633}" srcOrd="0" destOrd="0" presId="urn:microsoft.com/office/officeart/2005/8/layout/process4"/>
    <dgm:cxn modelId="{49209844-088F-492C-B05B-E744ED7CC6B0}" srcId="{B5CCD443-B867-486D-A80B-A038E815DA2F}" destId="{D63B95BA-98B0-4773-8D88-F234D4E114A2}" srcOrd="4" destOrd="0" parTransId="{C6355C34-3C0F-4C2E-AC07-F02487CC91C1}" sibTransId="{2B9BE258-8C2C-4FBC-99BF-0417E821906B}"/>
    <dgm:cxn modelId="{1FE56970-7ECF-4477-929E-55555D051BCF}" type="presParOf" srcId="{C132CC66-7709-49D4-ACAE-B53FD4D62D5F}" destId="{5FDAC22D-F527-47C4-ACA7-A7CDB7AF8FC2}" srcOrd="0" destOrd="0" presId="urn:microsoft.com/office/officeart/2005/8/layout/process4"/>
    <dgm:cxn modelId="{5E541138-0908-4408-991D-DFE01FC85492}" type="presParOf" srcId="{5FDAC22D-F527-47C4-ACA7-A7CDB7AF8FC2}" destId="{4CFC84AD-B74A-4039-9AD1-38A7253AC633}" srcOrd="0" destOrd="0" presId="urn:microsoft.com/office/officeart/2005/8/layout/process4"/>
    <dgm:cxn modelId="{E3181A2D-729A-4E1F-AA1A-306309D9F759}" type="presParOf" srcId="{C132CC66-7709-49D4-ACAE-B53FD4D62D5F}" destId="{DA9C8BBB-0CF3-42B2-8171-DE04BE353E6D}" srcOrd="1" destOrd="0" presId="urn:microsoft.com/office/officeart/2005/8/layout/process4"/>
    <dgm:cxn modelId="{9BBA4AD9-1BB7-4187-9BD0-1B7AEFFDB332}" type="presParOf" srcId="{C132CC66-7709-49D4-ACAE-B53FD4D62D5F}" destId="{33FCB25F-A4B9-4217-A42A-BE05D9C1DE62}" srcOrd="2" destOrd="0" presId="urn:microsoft.com/office/officeart/2005/8/layout/process4"/>
    <dgm:cxn modelId="{290E20E0-F7D4-4923-8F8A-835F765E3B75}" type="presParOf" srcId="{33FCB25F-A4B9-4217-A42A-BE05D9C1DE62}" destId="{9D60DCCD-6C82-4CD0-8B38-EE4AFA77F324}" srcOrd="0" destOrd="0" presId="urn:microsoft.com/office/officeart/2005/8/layout/process4"/>
    <dgm:cxn modelId="{BFCB4D9E-EAD8-434E-A49D-2A70D7033A96}" type="presParOf" srcId="{C132CC66-7709-49D4-ACAE-B53FD4D62D5F}" destId="{F3395E81-9D90-4537-81B8-DD643890FF70}" srcOrd="3" destOrd="0" presId="urn:microsoft.com/office/officeart/2005/8/layout/process4"/>
    <dgm:cxn modelId="{F00FB815-8220-4FFC-B850-694F2B3446BD}" type="presParOf" srcId="{C132CC66-7709-49D4-ACAE-B53FD4D62D5F}" destId="{6D9FDA7A-8D62-4BCC-A533-13762FB76678}" srcOrd="4" destOrd="0" presId="urn:microsoft.com/office/officeart/2005/8/layout/process4"/>
    <dgm:cxn modelId="{74F44C33-DE7D-4A2D-B41B-6649FDFE3D4A}" type="presParOf" srcId="{6D9FDA7A-8D62-4BCC-A533-13762FB76678}" destId="{ADDC5A7A-48BE-4BDF-B7B9-09433503F703}" srcOrd="0" destOrd="0" presId="urn:microsoft.com/office/officeart/2005/8/layout/process4"/>
    <dgm:cxn modelId="{0C818B8D-D251-4710-ABBA-EEF38708243A}" type="presParOf" srcId="{C132CC66-7709-49D4-ACAE-B53FD4D62D5F}" destId="{E54D5CA6-3E73-4D06-8A12-5021F9C1A621}" srcOrd="5" destOrd="0" presId="urn:microsoft.com/office/officeart/2005/8/layout/process4"/>
    <dgm:cxn modelId="{AB3BF531-FE5D-4057-B38A-E1C8C0C2A843}" type="presParOf" srcId="{C132CC66-7709-49D4-ACAE-B53FD4D62D5F}" destId="{0770319E-AA45-4E1B-B6A7-795F4BDAB327}" srcOrd="6" destOrd="0" presId="urn:microsoft.com/office/officeart/2005/8/layout/process4"/>
    <dgm:cxn modelId="{A514497E-BE2D-462C-86D6-EAB5B775E756}" type="presParOf" srcId="{0770319E-AA45-4E1B-B6A7-795F4BDAB327}" destId="{DE73AD9C-2705-4033-AD8D-39B80CE10D83}" srcOrd="0" destOrd="0" presId="urn:microsoft.com/office/officeart/2005/8/layout/process4"/>
    <dgm:cxn modelId="{0DDFF039-A9B9-4197-9AEF-3951AF112865}" type="presParOf" srcId="{C132CC66-7709-49D4-ACAE-B53FD4D62D5F}" destId="{6997454E-3DE1-4BA2-A188-5D352618C18F}" srcOrd="7" destOrd="0" presId="urn:microsoft.com/office/officeart/2005/8/layout/process4"/>
    <dgm:cxn modelId="{733957F0-DB53-4F4E-B064-0E4B1D2D4E65}" type="presParOf" srcId="{C132CC66-7709-49D4-ACAE-B53FD4D62D5F}" destId="{C412BDF3-02B5-4425-88FD-364CC200C24F}" srcOrd="8" destOrd="0" presId="urn:microsoft.com/office/officeart/2005/8/layout/process4"/>
    <dgm:cxn modelId="{8B11CEF7-2586-4590-9E66-D0EC32B98BB4}" type="presParOf" srcId="{C412BDF3-02B5-4425-88FD-364CC200C24F}" destId="{46319333-343D-4AC7-8245-F1F284BFF9E5}" srcOrd="0" destOrd="0" presId="urn:microsoft.com/office/officeart/2005/8/layout/process4"/>
    <dgm:cxn modelId="{18B69391-C0E9-4479-9D3B-BD2A7821DD04}" type="presParOf" srcId="{C132CC66-7709-49D4-ACAE-B53FD4D62D5F}" destId="{E2C11CF1-D037-4A58-B658-01BB6329FF20}" srcOrd="9" destOrd="0" presId="urn:microsoft.com/office/officeart/2005/8/layout/process4"/>
    <dgm:cxn modelId="{39805BE6-9B07-4397-9D11-01E798D5BCCC}" type="presParOf" srcId="{C132CC66-7709-49D4-ACAE-B53FD4D62D5F}" destId="{A299DC5B-C199-4E98-9FC2-ADDA7B3EB6D5}" srcOrd="10" destOrd="0" presId="urn:microsoft.com/office/officeart/2005/8/layout/process4"/>
    <dgm:cxn modelId="{486189AE-4105-4C43-9D3D-4694DEA8525E}" type="presParOf" srcId="{A299DC5B-C199-4E98-9FC2-ADDA7B3EB6D5}" destId="{57011C46-6E2D-4342-8B87-35D07A342AB3}" srcOrd="0"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956734-8971-4060-8A77-322EF64B3646}">
      <dsp:nvSpPr>
        <dsp:cNvPr id="0" name=""/>
        <dsp:cNvSpPr/>
      </dsp:nvSpPr>
      <dsp:spPr>
        <a:xfrm>
          <a:off x="4087942" y="2657095"/>
          <a:ext cx="3247560" cy="3247560"/>
        </a:xfrm>
        <a:prstGeom prst="gear9">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b="1" kern="1200" dirty="0"/>
            <a:t>Seamless Knowledge Capture with ModelWriter</a:t>
          </a:r>
          <a:endParaRPr lang="tr-TR" sz="1800" b="1" kern="1200" dirty="0"/>
        </a:p>
        <a:p>
          <a:pPr marL="0" lvl="0" indent="0" algn="ctr" defTabSz="800100">
            <a:lnSpc>
              <a:spcPct val="90000"/>
            </a:lnSpc>
            <a:spcBef>
              <a:spcPct val="0"/>
            </a:spcBef>
            <a:spcAft>
              <a:spcPct val="35000"/>
            </a:spcAft>
            <a:buNone/>
          </a:pPr>
          <a:endParaRPr lang="en-US" sz="1600" kern="1200" dirty="0"/>
        </a:p>
      </dsp:txBody>
      <dsp:txXfrm>
        <a:off x="4740846" y="3417820"/>
        <a:ext cx="1941752" cy="1669313"/>
      </dsp:txXfrm>
    </dsp:sp>
    <dsp:sp modelId="{26EF0600-9196-47C0-98E5-605DC30FA4D5}">
      <dsp:nvSpPr>
        <dsp:cNvPr id="0" name=""/>
        <dsp:cNvSpPr/>
      </dsp:nvSpPr>
      <dsp:spPr>
        <a:xfrm>
          <a:off x="2178707" y="4648291"/>
          <a:ext cx="5327357" cy="1131541"/>
        </a:xfrm>
        <a:prstGeom prst="roundRect">
          <a:avLst>
            <a:gd name="adj" fmla="val 10000"/>
          </a:avLst>
        </a:prstGeom>
        <a:solidFill>
          <a:schemeClr val="lt1">
            <a:alpha val="90000"/>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t" anchorCtr="0">
          <a:noAutofit/>
        </a:bodyPr>
        <a:lstStyle/>
        <a:p>
          <a:pPr marL="114300" lvl="1" indent="-114300" algn="l" defTabSz="622300">
            <a:lnSpc>
              <a:spcPct val="90000"/>
            </a:lnSpc>
            <a:spcBef>
              <a:spcPct val="0"/>
            </a:spcBef>
            <a:spcAft>
              <a:spcPct val="15000"/>
            </a:spcAft>
            <a:buChar char="•"/>
          </a:pPr>
          <a:r>
            <a:rPr lang="en-US" sz="1400" b="1" kern="1200" dirty="0"/>
            <a:t>ModelWriter as integrated product</a:t>
          </a:r>
        </a:p>
        <a:p>
          <a:pPr marL="114300" lvl="1" indent="-114300" algn="l" defTabSz="622300">
            <a:lnSpc>
              <a:spcPct val="90000"/>
            </a:lnSpc>
            <a:spcBef>
              <a:spcPct val="0"/>
            </a:spcBef>
            <a:spcAft>
              <a:spcPct val="15000"/>
            </a:spcAft>
            <a:buChar char="•"/>
          </a:pPr>
          <a:r>
            <a:rPr lang="en-US" sz="1400" b="1" kern="1200" dirty="0"/>
            <a:t>Semantic Parser &amp; Annotator (=</a:t>
          </a:r>
          <a:r>
            <a:rPr lang="tr-TR" sz="1400" b="1" kern="1200" dirty="0"/>
            <a:t> </a:t>
          </a:r>
          <a:r>
            <a:rPr lang="en-US" sz="1400" b="1" kern="1200" dirty="0"/>
            <a:t>“Writer” part)</a:t>
          </a:r>
        </a:p>
        <a:p>
          <a:pPr marL="114300" lvl="1" indent="-114300" algn="l" defTabSz="622300">
            <a:lnSpc>
              <a:spcPct val="90000"/>
            </a:lnSpc>
            <a:spcBef>
              <a:spcPct val="0"/>
            </a:spcBef>
            <a:spcAft>
              <a:spcPct val="15000"/>
            </a:spcAft>
            <a:buChar char="•"/>
          </a:pPr>
          <a:r>
            <a:rPr lang="en-US" sz="1400" b="1" kern="1200" dirty="0"/>
            <a:t>Modelling and Model Reasoning tools (= “Model” part), </a:t>
          </a:r>
        </a:p>
        <a:p>
          <a:pPr marL="114300" lvl="1" indent="-114300" algn="l" defTabSz="622300">
            <a:lnSpc>
              <a:spcPct val="90000"/>
            </a:lnSpc>
            <a:spcBef>
              <a:spcPct val="0"/>
            </a:spcBef>
            <a:spcAft>
              <a:spcPct val="15000"/>
            </a:spcAft>
            <a:buChar char="•"/>
          </a:pPr>
          <a:r>
            <a:rPr lang="en-US" sz="1400" b="1" kern="1200" dirty="0"/>
            <a:t>and keeps both views seamlessly synchronized with each other.</a:t>
          </a:r>
        </a:p>
      </dsp:txBody>
      <dsp:txXfrm>
        <a:off x="2211849" y="4681433"/>
        <a:ext cx="5261073" cy="1065257"/>
      </dsp:txXfrm>
    </dsp:sp>
    <dsp:sp modelId="{7DB20512-D77D-426C-A8B0-FF9AA4F0733F}">
      <dsp:nvSpPr>
        <dsp:cNvPr id="0" name=""/>
        <dsp:cNvSpPr/>
      </dsp:nvSpPr>
      <dsp:spPr>
        <a:xfrm>
          <a:off x="2198452" y="1889489"/>
          <a:ext cx="2361862" cy="2361862"/>
        </a:xfrm>
        <a:prstGeom prst="gear6">
          <a:avLst/>
        </a:prstGeom>
        <a:solidFill>
          <a:schemeClr val="accent5">
            <a:hueOff val="3073291"/>
            <a:satOff val="11311"/>
            <a:lumOff val="-392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b="1" kern="1200" dirty="0"/>
            <a:t>Knowledge Capture with Word Processors</a:t>
          </a:r>
        </a:p>
      </dsp:txBody>
      <dsp:txXfrm>
        <a:off x="2793058" y="2487689"/>
        <a:ext cx="1172650" cy="1165462"/>
      </dsp:txXfrm>
    </dsp:sp>
    <dsp:sp modelId="{6048E966-8AF5-4D74-BECA-C89D713841E6}">
      <dsp:nvSpPr>
        <dsp:cNvPr id="0" name=""/>
        <dsp:cNvSpPr/>
      </dsp:nvSpPr>
      <dsp:spPr>
        <a:xfrm>
          <a:off x="189774" y="2607505"/>
          <a:ext cx="2411178" cy="1909094"/>
        </a:xfrm>
        <a:prstGeom prst="roundRect">
          <a:avLst>
            <a:gd name="adj" fmla="val 10000"/>
          </a:avLst>
        </a:prstGeom>
        <a:solidFill>
          <a:schemeClr val="lt1">
            <a:alpha val="90000"/>
            <a:hueOff val="0"/>
            <a:satOff val="0"/>
            <a:lumOff val="0"/>
            <a:alphaOff val="0"/>
          </a:schemeClr>
        </a:solidFill>
        <a:ln w="25400" cap="flat" cmpd="sng" algn="ctr">
          <a:solidFill>
            <a:schemeClr val="accent5">
              <a:hueOff val="3073291"/>
              <a:satOff val="11311"/>
              <a:lumOff val="-3922"/>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t" anchorCtr="0">
          <a:noAutofit/>
        </a:bodyPr>
        <a:lstStyle/>
        <a:p>
          <a:pPr marL="114300" lvl="1" indent="-114300" algn="l" defTabSz="622300">
            <a:lnSpc>
              <a:spcPct val="90000"/>
            </a:lnSpc>
            <a:spcBef>
              <a:spcPct val="0"/>
            </a:spcBef>
            <a:spcAft>
              <a:spcPct val="15000"/>
            </a:spcAft>
            <a:buChar char="•"/>
          </a:pPr>
          <a:r>
            <a:rPr lang="en-US" sz="1400" b="1" kern="1200" dirty="0"/>
            <a:t>Document-centric</a:t>
          </a:r>
          <a:r>
            <a:rPr lang="tr-TR" sz="1400" b="1" kern="1200" dirty="0"/>
            <a:t>, </a:t>
          </a:r>
          <a:endParaRPr lang="en-US" sz="1400" b="1" kern="1200" dirty="0"/>
        </a:p>
        <a:p>
          <a:pPr marL="114300" lvl="1" indent="-114300" algn="l" defTabSz="622300">
            <a:lnSpc>
              <a:spcPct val="90000"/>
            </a:lnSpc>
            <a:spcBef>
              <a:spcPct val="0"/>
            </a:spcBef>
            <a:spcAft>
              <a:spcPct val="15000"/>
            </a:spcAft>
            <a:buChar char="•"/>
          </a:pPr>
          <a:r>
            <a:rPr lang="tr-TR" sz="1400" b="1" kern="1200" dirty="0"/>
            <a:t>Text-based</a:t>
          </a:r>
          <a:endParaRPr lang="en-US" sz="1400" b="1" kern="1200" dirty="0"/>
        </a:p>
        <a:p>
          <a:pPr marL="114300" lvl="1" indent="-114300" algn="l" defTabSz="622300">
            <a:lnSpc>
              <a:spcPct val="90000"/>
            </a:lnSpc>
            <a:spcBef>
              <a:spcPct val="0"/>
            </a:spcBef>
            <a:spcAft>
              <a:spcPct val="15000"/>
            </a:spcAft>
            <a:buChar char="•"/>
          </a:pPr>
          <a:r>
            <a:rPr lang="en-US" sz="1400" b="1" kern="1200" dirty="0"/>
            <a:t>Technical Documents</a:t>
          </a:r>
        </a:p>
        <a:p>
          <a:pPr marL="114300" lvl="1" indent="-114300" algn="l" defTabSz="622300">
            <a:lnSpc>
              <a:spcPct val="90000"/>
            </a:lnSpc>
            <a:spcBef>
              <a:spcPct val="0"/>
            </a:spcBef>
            <a:spcAft>
              <a:spcPct val="15000"/>
            </a:spcAft>
            <a:buChar char="•"/>
          </a:pPr>
          <a:r>
            <a:rPr lang="en-US" sz="1400" b="1" kern="1200" dirty="0"/>
            <a:t>Natural Language</a:t>
          </a:r>
        </a:p>
        <a:p>
          <a:pPr marL="114300" lvl="1" indent="-114300" algn="l" defTabSz="622300">
            <a:lnSpc>
              <a:spcPct val="90000"/>
            </a:lnSpc>
            <a:spcBef>
              <a:spcPct val="0"/>
            </a:spcBef>
            <a:spcAft>
              <a:spcPct val="15000"/>
            </a:spcAft>
            <a:buChar char="•"/>
          </a:pPr>
          <a:r>
            <a:rPr lang="en-US" sz="1400" b="1" kern="1200" noProof="0" dirty="0"/>
            <a:t>Requirement</a:t>
          </a:r>
          <a:r>
            <a:rPr lang="tr-TR" sz="1400" b="1" kern="1200" noProof="0" dirty="0"/>
            <a:t>s, </a:t>
          </a:r>
          <a:r>
            <a:rPr lang="en-US" sz="1400" b="1" kern="1200" noProof="0" dirty="0"/>
            <a:t>Specifications</a:t>
          </a:r>
        </a:p>
        <a:p>
          <a:pPr marL="114300" lvl="1" indent="-114300" algn="l" defTabSz="622300">
            <a:lnSpc>
              <a:spcPct val="90000"/>
            </a:lnSpc>
            <a:spcBef>
              <a:spcPct val="0"/>
            </a:spcBef>
            <a:spcAft>
              <a:spcPct val="15000"/>
            </a:spcAft>
            <a:buChar char="•"/>
          </a:pPr>
          <a:r>
            <a:rPr lang="en-US" sz="1400" b="1" kern="1200" noProof="0" dirty="0"/>
            <a:t>No formal semantics</a:t>
          </a:r>
        </a:p>
        <a:p>
          <a:pPr marL="114300" lvl="1" indent="-114300" algn="l" defTabSz="622300">
            <a:lnSpc>
              <a:spcPct val="90000"/>
            </a:lnSpc>
            <a:spcBef>
              <a:spcPct val="0"/>
            </a:spcBef>
            <a:spcAft>
              <a:spcPct val="15000"/>
            </a:spcAft>
            <a:buChar char="•"/>
          </a:pPr>
          <a:r>
            <a:rPr lang="en-US" sz="1400" b="1" kern="1200" noProof="0" dirty="0"/>
            <a:t>Program files</a:t>
          </a:r>
        </a:p>
      </dsp:txBody>
      <dsp:txXfrm>
        <a:off x="245689" y="2663420"/>
        <a:ext cx="2299348" cy="1797264"/>
      </dsp:txXfrm>
    </dsp:sp>
    <dsp:sp modelId="{27E6C6B7-CE4B-49CD-A3EF-C5C090915757}">
      <dsp:nvSpPr>
        <dsp:cNvPr id="0" name=""/>
        <dsp:cNvSpPr/>
      </dsp:nvSpPr>
      <dsp:spPr>
        <a:xfrm rot="20700000">
          <a:off x="3521336" y="260045"/>
          <a:ext cx="2314143" cy="2314143"/>
        </a:xfrm>
        <a:prstGeom prst="gear6">
          <a:avLst/>
        </a:prstGeom>
        <a:solidFill>
          <a:schemeClr val="accent5">
            <a:hueOff val="6146582"/>
            <a:satOff val="22622"/>
            <a:lumOff val="-78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b="1" kern="1200" dirty="0"/>
            <a:t>Knowledge Capture with Modelling Tools</a:t>
          </a:r>
        </a:p>
      </dsp:txBody>
      <dsp:txXfrm rot="-20700000">
        <a:off x="4028896" y="767605"/>
        <a:ext cx="1299024" cy="1299024"/>
      </dsp:txXfrm>
    </dsp:sp>
    <dsp:sp modelId="{8E649EA4-DED8-4E90-A4CC-37AC9C36FCE9}">
      <dsp:nvSpPr>
        <dsp:cNvPr id="0" name=""/>
        <dsp:cNvSpPr/>
      </dsp:nvSpPr>
      <dsp:spPr>
        <a:xfrm>
          <a:off x="5633964" y="147077"/>
          <a:ext cx="2917419" cy="2062194"/>
        </a:xfrm>
        <a:prstGeom prst="roundRect">
          <a:avLst>
            <a:gd name="adj" fmla="val 10000"/>
          </a:avLst>
        </a:prstGeom>
        <a:solidFill>
          <a:schemeClr val="lt1">
            <a:alpha val="90000"/>
            <a:hueOff val="0"/>
            <a:satOff val="0"/>
            <a:lumOff val="0"/>
            <a:alphaOff val="0"/>
          </a:schemeClr>
        </a:solidFill>
        <a:ln w="25400" cap="flat" cmpd="sng" algn="ctr">
          <a:solidFill>
            <a:schemeClr val="accent5">
              <a:hueOff val="6146582"/>
              <a:satOff val="22622"/>
              <a:lumOff val="-784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t" anchorCtr="0">
          <a:noAutofit/>
        </a:bodyPr>
        <a:lstStyle/>
        <a:p>
          <a:pPr marL="114300" lvl="1" indent="-114300" algn="l" defTabSz="622300">
            <a:lnSpc>
              <a:spcPct val="90000"/>
            </a:lnSpc>
            <a:spcBef>
              <a:spcPct val="0"/>
            </a:spcBef>
            <a:spcAft>
              <a:spcPct val="15000"/>
            </a:spcAft>
            <a:buChar char="•"/>
          </a:pPr>
          <a:r>
            <a:rPr lang="en-US" sz="1400" b="1" kern="1200" dirty="0"/>
            <a:t>Model-centric</a:t>
          </a:r>
          <a:r>
            <a:rPr lang="tr-TR" sz="1400" b="1" kern="1200" dirty="0"/>
            <a:t>, </a:t>
          </a:r>
          <a:r>
            <a:rPr lang="en-US" sz="1400" b="1" kern="1200" dirty="0"/>
            <a:t>Structural and formal</a:t>
          </a:r>
        </a:p>
        <a:p>
          <a:pPr marL="114300" lvl="1" indent="-114300" algn="l" defTabSz="622300">
            <a:lnSpc>
              <a:spcPct val="90000"/>
            </a:lnSpc>
            <a:spcBef>
              <a:spcPct val="0"/>
            </a:spcBef>
            <a:spcAft>
              <a:spcPct val="15000"/>
            </a:spcAft>
            <a:buChar char="•"/>
          </a:pPr>
          <a:r>
            <a:rPr lang="en-US" sz="1400" b="1" kern="1200" noProof="0" dirty="0"/>
            <a:t>Very Informal ones (mind maps, text tables, spreadsheets)</a:t>
          </a:r>
        </a:p>
        <a:p>
          <a:pPr marL="114300" lvl="1" indent="-114300" algn="l" defTabSz="622300">
            <a:lnSpc>
              <a:spcPct val="90000"/>
            </a:lnSpc>
            <a:spcBef>
              <a:spcPct val="0"/>
            </a:spcBef>
            <a:spcAft>
              <a:spcPct val="15000"/>
            </a:spcAft>
            <a:buChar char="•"/>
          </a:pPr>
          <a:r>
            <a:rPr lang="en-US" sz="1400" b="1" kern="1200" noProof="0" dirty="0"/>
            <a:t>Formal ones (UML, </a:t>
          </a:r>
          <a:r>
            <a:rPr lang="en-US" sz="1400" b="1" kern="1200" noProof="0" dirty="0" err="1"/>
            <a:t>SysML</a:t>
          </a:r>
          <a:r>
            <a:rPr lang="en-US" sz="1400" b="1" kern="1200" noProof="0" dirty="0"/>
            <a:t>, </a:t>
          </a:r>
          <a:r>
            <a:rPr lang="tr-TR" sz="1400" b="1" kern="1200" noProof="0" dirty="0"/>
            <a:t>EMF, BPMN …</a:t>
          </a:r>
          <a:r>
            <a:rPr lang="en-US" sz="1400" b="1" kern="1200" noProof="0" dirty="0"/>
            <a:t>)</a:t>
          </a:r>
        </a:p>
        <a:p>
          <a:pPr marL="114300" lvl="1" indent="-114300" algn="l" defTabSz="622300">
            <a:lnSpc>
              <a:spcPct val="90000"/>
            </a:lnSpc>
            <a:spcBef>
              <a:spcPct val="0"/>
            </a:spcBef>
            <a:spcAft>
              <a:spcPct val="15000"/>
            </a:spcAft>
            <a:buChar char="•"/>
          </a:pPr>
          <a:r>
            <a:rPr lang="en-US" sz="1400" b="1" kern="1200" noProof="0" dirty="0"/>
            <a:t>Architectural Design Documents, 3D Design Models …</a:t>
          </a:r>
        </a:p>
        <a:p>
          <a:pPr marL="114300" lvl="1" indent="-114300" algn="l" defTabSz="622300">
            <a:lnSpc>
              <a:spcPct val="90000"/>
            </a:lnSpc>
            <a:spcBef>
              <a:spcPct val="0"/>
            </a:spcBef>
            <a:spcAft>
              <a:spcPct val="15000"/>
            </a:spcAft>
            <a:buChar char="•"/>
          </a:pPr>
          <a:r>
            <a:rPr lang="en-US" sz="1400" b="1" kern="1200" noProof="0" dirty="0"/>
            <a:t>Abstract Syntax Tree of Programs</a:t>
          </a:r>
        </a:p>
      </dsp:txBody>
      <dsp:txXfrm>
        <a:off x="5694364" y="207477"/>
        <a:ext cx="2796619" cy="1941394"/>
      </dsp:txXfrm>
    </dsp:sp>
    <dsp:sp modelId="{E0A5D0BE-B61D-4E35-86D1-CBBFACE3784E}">
      <dsp:nvSpPr>
        <dsp:cNvPr id="0" name=""/>
        <dsp:cNvSpPr/>
      </dsp:nvSpPr>
      <dsp:spPr>
        <a:xfrm>
          <a:off x="3857438" y="2156040"/>
          <a:ext cx="4156877" cy="4156877"/>
        </a:xfrm>
        <a:prstGeom prst="circularArrow">
          <a:avLst>
            <a:gd name="adj1" fmla="val 4687"/>
            <a:gd name="adj2" fmla="val 299029"/>
            <a:gd name="adj3" fmla="val 2546046"/>
            <a:gd name="adj4" fmla="val 15798347"/>
            <a:gd name="adj5" fmla="val 5469"/>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A97F835-F55A-4F8E-B807-A75468149F48}">
      <dsp:nvSpPr>
        <dsp:cNvPr id="0" name=""/>
        <dsp:cNvSpPr/>
      </dsp:nvSpPr>
      <dsp:spPr>
        <a:xfrm>
          <a:off x="1780171" y="1359559"/>
          <a:ext cx="3020231" cy="3020231"/>
        </a:xfrm>
        <a:prstGeom prst="leftCircularArrow">
          <a:avLst>
            <a:gd name="adj1" fmla="val 6452"/>
            <a:gd name="adj2" fmla="val 429999"/>
            <a:gd name="adj3" fmla="val 10489124"/>
            <a:gd name="adj4" fmla="val 14837806"/>
            <a:gd name="adj5" fmla="val 7527"/>
          </a:avLst>
        </a:prstGeom>
        <a:solidFill>
          <a:schemeClr val="accent5">
            <a:hueOff val="3073291"/>
            <a:satOff val="11311"/>
            <a:lumOff val="-3922"/>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F5FFFA7E-3A0F-4BFF-8486-3359B31C434D}">
      <dsp:nvSpPr>
        <dsp:cNvPr id="0" name=""/>
        <dsp:cNvSpPr/>
      </dsp:nvSpPr>
      <dsp:spPr>
        <a:xfrm>
          <a:off x="2986051" y="-254178"/>
          <a:ext cx="3256417" cy="3256417"/>
        </a:xfrm>
        <a:prstGeom prst="circularArrow">
          <a:avLst>
            <a:gd name="adj1" fmla="val 5984"/>
            <a:gd name="adj2" fmla="val 394124"/>
            <a:gd name="adj3" fmla="val 13313824"/>
            <a:gd name="adj4" fmla="val 10508221"/>
            <a:gd name="adj5" fmla="val 6981"/>
          </a:avLst>
        </a:prstGeom>
        <a:solidFill>
          <a:schemeClr val="accent5">
            <a:hueOff val="6146582"/>
            <a:satOff val="22622"/>
            <a:lumOff val="-7844"/>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2C9A3E-8756-4B9A-902F-2BDA27D005E6}">
      <dsp:nvSpPr>
        <dsp:cNvPr id="0" name=""/>
        <dsp:cNvSpPr/>
      </dsp:nvSpPr>
      <dsp:spPr>
        <a:xfrm>
          <a:off x="2845930" y="481555"/>
          <a:ext cx="2698489" cy="670575"/>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50800" rIns="50800" bIns="50800" numCol="1" spcCol="1270" anchor="ctr" anchorCtr="0">
          <a:noAutofit/>
        </a:bodyPr>
        <a:lstStyle/>
        <a:p>
          <a:pPr marL="0" lvl="0" indent="0" algn="ctr" defTabSz="889000">
            <a:lnSpc>
              <a:spcPct val="90000"/>
            </a:lnSpc>
            <a:spcBef>
              <a:spcPct val="0"/>
            </a:spcBef>
            <a:spcAft>
              <a:spcPct val="35000"/>
            </a:spcAft>
            <a:buNone/>
          </a:pPr>
          <a:r>
            <a:rPr lang="tr-TR" sz="2000" b="1" kern="1200" dirty="0"/>
            <a:t>Open Source Software (Eclipse Public License)</a:t>
          </a:r>
          <a:endParaRPr lang="en-US" sz="2000" b="1" kern="1200" dirty="0"/>
        </a:p>
      </dsp:txBody>
      <dsp:txXfrm>
        <a:off x="2878665" y="514290"/>
        <a:ext cx="2633019" cy="605105"/>
      </dsp:txXfrm>
    </dsp:sp>
    <dsp:sp modelId="{C4DF09B6-29CE-4F3E-BCFC-C9F666C1F4E5}">
      <dsp:nvSpPr>
        <dsp:cNvPr id="0" name=""/>
        <dsp:cNvSpPr/>
      </dsp:nvSpPr>
      <dsp:spPr>
        <a:xfrm rot="9784443">
          <a:off x="2396323" y="1255850"/>
          <a:ext cx="712516" cy="0"/>
        </a:xfrm>
        <a:custGeom>
          <a:avLst/>
          <a:gdLst/>
          <a:ahLst/>
          <a:cxnLst/>
          <a:rect l="0" t="0" r="0" b="0"/>
          <a:pathLst>
            <a:path>
              <a:moveTo>
                <a:pt x="0" y="0"/>
              </a:moveTo>
              <a:lnTo>
                <a:pt x="712516" y="0"/>
              </a:lnTo>
            </a:path>
          </a:pathLst>
        </a:cu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77FFB8F-6E41-4CBC-828B-972850020B87}">
      <dsp:nvSpPr>
        <dsp:cNvPr id="0" name=""/>
        <dsp:cNvSpPr/>
      </dsp:nvSpPr>
      <dsp:spPr>
        <a:xfrm>
          <a:off x="837456" y="1296156"/>
          <a:ext cx="1574299" cy="605914"/>
        </a:xfrm>
        <a:prstGeom prst="roundRect">
          <a:avLst/>
        </a:prstGeom>
        <a:solidFill>
          <a:schemeClr val="accent5">
            <a:hueOff val="3073291"/>
            <a:satOff val="11311"/>
            <a:lumOff val="-392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800100">
            <a:lnSpc>
              <a:spcPct val="90000"/>
            </a:lnSpc>
            <a:spcBef>
              <a:spcPct val="0"/>
            </a:spcBef>
            <a:spcAft>
              <a:spcPct val="35000"/>
            </a:spcAft>
            <a:buNone/>
          </a:pPr>
          <a:r>
            <a:rPr lang="tr-TR" sz="1800" b="1" kern="1200" dirty="0"/>
            <a:t>Yvan Lussard</a:t>
          </a:r>
          <a:endParaRPr lang="en-US" sz="1800" b="1" kern="1200" dirty="0"/>
        </a:p>
      </dsp:txBody>
      <dsp:txXfrm>
        <a:off x="867034" y="1325734"/>
        <a:ext cx="1515143" cy="546758"/>
      </dsp:txXfrm>
    </dsp:sp>
    <dsp:sp modelId="{7A3CB8F4-C9A6-4522-B663-AED31FFA5965}">
      <dsp:nvSpPr>
        <dsp:cNvPr id="0" name=""/>
        <dsp:cNvSpPr/>
      </dsp:nvSpPr>
      <dsp:spPr>
        <a:xfrm rot="921193">
          <a:off x="5404625" y="1238915"/>
          <a:ext cx="655546" cy="0"/>
        </a:xfrm>
        <a:custGeom>
          <a:avLst/>
          <a:gdLst/>
          <a:ahLst/>
          <a:cxnLst/>
          <a:rect l="0" t="0" r="0" b="0"/>
          <a:pathLst>
            <a:path>
              <a:moveTo>
                <a:pt x="0" y="0"/>
              </a:moveTo>
              <a:lnTo>
                <a:pt x="655546" y="0"/>
              </a:lnTo>
            </a:path>
          </a:pathLst>
        </a:cu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D42EFD9-5968-4B27-A72A-C6B16D3DFD00}">
      <dsp:nvSpPr>
        <dsp:cNvPr id="0" name=""/>
        <dsp:cNvSpPr/>
      </dsp:nvSpPr>
      <dsp:spPr>
        <a:xfrm>
          <a:off x="6048475" y="1224146"/>
          <a:ext cx="1484454" cy="610689"/>
        </a:xfrm>
        <a:prstGeom prst="roundRect">
          <a:avLst/>
        </a:prstGeom>
        <a:solidFill>
          <a:schemeClr val="tx1">
            <a:lumMod val="50000"/>
            <a:lumOff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800100">
            <a:lnSpc>
              <a:spcPct val="90000"/>
            </a:lnSpc>
            <a:spcBef>
              <a:spcPct val="0"/>
            </a:spcBef>
            <a:spcAft>
              <a:spcPct val="35000"/>
            </a:spcAft>
            <a:buNone/>
          </a:pPr>
          <a:r>
            <a:rPr lang="tr-TR" sz="1800" b="1" kern="1200" dirty="0"/>
            <a:t>Ferhat</a:t>
          </a:r>
          <a:r>
            <a:rPr lang="tr-TR" sz="1800" b="1" kern="1200" baseline="0" dirty="0"/>
            <a:t> Erata</a:t>
          </a:r>
          <a:endParaRPr lang="en-US" sz="1800" b="1" kern="1200" dirty="0"/>
        </a:p>
      </dsp:txBody>
      <dsp:txXfrm>
        <a:off x="6078286" y="1253957"/>
        <a:ext cx="1424832" cy="55106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2C9A3E-8756-4B9A-902F-2BDA27D005E6}">
      <dsp:nvSpPr>
        <dsp:cNvPr id="0" name=""/>
        <dsp:cNvSpPr/>
      </dsp:nvSpPr>
      <dsp:spPr>
        <a:xfrm>
          <a:off x="3189835" y="1931437"/>
          <a:ext cx="1924987" cy="1363202"/>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50800" rIns="50800" bIns="50800" numCol="1" spcCol="1270" anchor="ctr" anchorCtr="0">
          <a:noAutofit/>
        </a:bodyPr>
        <a:lstStyle/>
        <a:p>
          <a:pPr marL="0" lvl="0" indent="0" algn="ctr" defTabSz="889000">
            <a:lnSpc>
              <a:spcPct val="90000"/>
            </a:lnSpc>
            <a:spcBef>
              <a:spcPct val="0"/>
            </a:spcBef>
            <a:spcAft>
              <a:spcPct val="35000"/>
            </a:spcAft>
            <a:buNone/>
          </a:pPr>
          <a:r>
            <a:rPr lang="en-US" sz="2000" b="1" kern="1200" dirty="0"/>
            <a:t>MPM4CPS</a:t>
          </a:r>
        </a:p>
      </dsp:txBody>
      <dsp:txXfrm>
        <a:off x="3256381" y="1997983"/>
        <a:ext cx="1791895" cy="1230110"/>
      </dsp:txXfrm>
    </dsp:sp>
    <dsp:sp modelId="{C4DF09B6-29CE-4F3E-BCFC-C9F666C1F4E5}">
      <dsp:nvSpPr>
        <dsp:cNvPr id="0" name=""/>
        <dsp:cNvSpPr/>
      </dsp:nvSpPr>
      <dsp:spPr>
        <a:xfrm rot="16200000">
          <a:off x="3797248" y="1576357"/>
          <a:ext cx="710160" cy="0"/>
        </a:xfrm>
        <a:custGeom>
          <a:avLst/>
          <a:gdLst/>
          <a:ahLst/>
          <a:cxnLst/>
          <a:rect l="0" t="0" r="0" b="0"/>
          <a:pathLst>
            <a:path>
              <a:moveTo>
                <a:pt x="0" y="0"/>
              </a:moveTo>
              <a:lnTo>
                <a:pt x="710160" y="0"/>
              </a:lnTo>
            </a:path>
          </a:pathLst>
        </a:cu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77FFB8F-6E41-4CBC-828B-972850020B87}">
      <dsp:nvSpPr>
        <dsp:cNvPr id="0" name=""/>
        <dsp:cNvSpPr/>
      </dsp:nvSpPr>
      <dsp:spPr>
        <a:xfrm>
          <a:off x="3150558" y="256356"/>
          <a:ext cx="2003541" cy="964920"/>
        </a:xfrm>
        <a:prstGeom prst="roundRect">
          <a:avLst/>
        </a:prstGeom>
        <a:solidFill>
          <a:schemeClr val="accent5">
            <a:hueOff val="2048861"/>
            <a:satOff val="7541"/>
            <a:lumOff val="-261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800100">
            <a:lnSpc>
              <a:spcPct val="90000"/>
            </a:lnSpc>
            <a:spcBef>
              <a:spcPct val="0"/>
            </a:spcBef>
            <a:spcAft>
              <a:spcPct val="35000"/>
            </a:spcAft>
            <a:buNone/>
          </a:pPr>
          <a:r>
            <a:rPr lang="en-US" sz="1800" b="1" kern="1200" dirty="0"/>
            <a:t>Prof. Hans Vangheluwe (Chair)</a:t>
          </a:r>
        </a:p>
      </dsp:txBody>
      <dsp:txXfrm>
        <a:off x="3197662" y="303460"/>
        <a:ext cx="1909333" cy="870712"/>
      </dsp:txXfrm>
    </dsp:sp>
    <dsp:sp modelId="{7A3CB8F4-C9A6-4522-B663-AED31FFA5965}">
      <dsp:nvSpPr>
        <dsp:cNvPr id="0" name=""/>
        <dsp:cNvSpPr/>
      </dsp:nvSpPr>
      <dsp:spPr>
        <a:xfrm rot="737173">
          <a:off x="5106112" y="2903585"/>
          <a:ext cx="760652" cy="0"/>
        </a:xfrm>
        <a:custGeom>
          <a:avLst/>
          <a:gdLst/>
          <a:ahLst/>
          <a:cxnLst/>
          <a:rect l="0" t="0" r="0" b="0"/>
          <a:pathLst>
            <a:path>
              <a:moveTo>
                <a:pt x="0" y="0"/>
              </a:moveTo>
              <a:lnTo>
                <a:pt x="760652" y="0"/>
              </a:lnTo>
            </a:path>
          </a:pathLst>
        </a:cu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D42EFD9-5968-4B27-A72A-C6B16D3DFD00}">
      <dsp:nvSpPr>
        <dsp:cNvPr id="0" name=""/>
        <dsp:cNvSpPr/>
      </dsp:nvSpPr>
      <dsp:spPr>
        <a:xfrm>
          <a:off x="5858054" y="2713759"/>
          <a:ext cx="1979081" cy="972524"/>
        </a:xfrm>
        <a:prstGeom prst="roundRect">
          <a:avLst/>
        </a:prstGeom>
        <a:solidFill>
          <a:schemeClr val="accent5">
            <a:hueOff val="4097721"/>
            <a:satOff val="15081"/>
            <a:lumOff val="-522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800100">
            <a:lnSpc>
              <a:spcPct val="90000"/>
            </a:lnSpc>
            <a:spcBef>
              <a:spcPct val="0"/>
            </a:spcBef>
            <a:spcAft>
              <a:spcPct val="35000"/>
            </a:spcAft>
            <a:buNone/>
          </a:pPr>
          <a:r>
            <a:rPr lang="en-US" sz="1800" b="1" kern="1200" dirty="0"/>
            <a:t>Ferhat Erata (MC)</a:t>
          </a:r>
        </a:p>
      </dsp:txBody>
      <dsp:txXfrm>
        <a:off x="5905529" y="2761234"/>
        <a:ext cx="1884131" cy="877574"/>
      </dsp:txXfrm>
    </dsp:sp>
    <dsp:sp modelId="{4E48F8CC-5CEB-4107-AC48-3DC7A4B0A050}">
      <dsp:nvSpPr>
        <dsp:cNvPr id="0" name=""/>
        <dsp:cNvSpPr/>
      </dsp:nvSpPr>
      <dsp:spPr>
        <a:xfrm rot="10066781">
          <a:off x="2308243" y="2915867"/>
          <a:ext cx="891693" cy="0"/>
        </a:xfrm>
        <a:custGeom>
          <a:avLst/>
          <a:gdLst/>
          <a:ahLst/>
          <a:cxnLst/>
          <a:rect l="0" t="0" r="0" b="0"/>
          <a:pathLst>
            <a:path>
              <a:moveTo>
                <a:pt x="0" y="0"/>
              </a:moveTo>
              <a:lnTo>
                <a:pt x="891693" y="0"/>
              </a:lnTo>
            </a:path>
          </a:pathLst>
        </a:cu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FDA9822-3C98-4A35-B588-2CCE1FA04754}">
      <dsp:nvSpPr>
        <dsp:cNvPr id="0" name=""/>
        <dsp:cNvSpPr/>
      </dsp:nvSpPr>
      <dsp:spPr>
        <a:xfrm>
          <a:off x="460082" y="2729010"/>
          <a:ext cx="1858263" cy="964920"/>
        </a:xfrm>
        <a:prstGeom prst="roundRect">
          <a:avLst/>
        </a:prstGeom>
        <a:solidFill>
          <a:schemeClr val="accent5">
            <a:hueOff val="6146582"/>
            <a:satOff val="22622"/>
            <a:lumOff val="-78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800100">
            <a:lnSpc>
              <a:spcPct val="90000"/>
            </a:lnSpc>
            <a:spcBef>
              <a:spcPct val="0"/>
            </a:spcBef>
            <a:spcAft>
              <a:spcPct val="35000"/>
            </a:spcAft>
            <a:buNone/>
          </a:pPr>
          <a:r>
            <a:rPr lang="tr-TR" sz="1800" b="1" kern="1200" dirty="0"/>
            <a:t>D</a:t>
          </a:r>
          <a:r>
            <a:rPr lang="en-US" sz="1800" b="1" kern="1200" dirty="0"/>
            <a:t>r. Anne Monceaux (MC)</a:t>
          </a:r>
        </a:p>
      </dsp:txBody>
      <dsp:txXfrm>
        <a:off x="507186" y="2776114"/>
        <a:ext cx="1764055" cy="87071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CFDB7F-ACCF-4F1A-8886-0DFF70975904}">
      <dsp:nvSpPr>
        <dsp:cNvPr id="0" name=""/>
        <dsp:cNvSpPr/>
      </dsp:nvSpPr>
      <dsp:spPr>
        <a:xfrm>
          <a:off x="3004" y="39240"/>
          <a:ext cx="1806882" cy="489600"/>
        </a:xfrm>
        <a:prstGeom prst="rect">
          <a:avLst/>
        </a:prstGeom>
        <a:solidFill>
          <a:schemeClr val="accent5">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69088" rIns="120904" bIns="69088" numCol="1" spcCol="1270" anchor="ctr" anchorCtr="0">
          <a:noAutofit/>
        </a:bodyPr>
        <a:lstStyle/>
        <a:p>
          <a:pPr marL="0" lvl="0" indent="0" algn="ctr" defTabSz="755650" rtl="0">
            <a:lnSpc>
              <a:spcPct val="90000"/>
            </a:lnSpc>
            <a:spcBef>
              <a:spcPct val="0"/>
            </a:spcBef>
            <a:spcAft>
              <a:spcPct val="35000"/>
            </a:spcAft>
            <a:buNone/>
          </a:pPr>
          <a:r>
            <a:rPr lang="tr-TR" sz="1700" kern="1200" dirty="0"/>
            <a:t>WP2 (LORIA)</a:t>
          </a:r>
          <a:endParaRPr lang="en-US" sz="1700" kern="1200" dirty="0"/>
        </a:p>
      </dsp:txBody>
      <dsp:txXfrm>
        <a:off x="3004" y="39240"/>
        <a:ext cx="1806882" cy="489600"/>
      </dsp:txXfrm>
    </dsp:sp>
    <dsp:sp modelId="{5AD0A9DC-A4F8-45EF-9D75-E223D6BC5AAA}">
      <dsp:nvSpPr>
        <dsp:cNvPr id="0" name=""/>
        <dsp:cNvSpPr/>
      </dsp:nvSpPr>
      <dsp:spPr>
        <a:xfrm>
          <a:off x="3004" y="528840"/>
          <a:ext cx="1806882" cy="2960310"/>
        </a:xfrm>
        <a:prstGeom prst="rect">
          <a:avLst/>
        </a:prstGeom>
        <a:solidFill>
          <a:schemeClr val="accent5">
            <a:tint val="40000"/>
            <a:alpha val="90000"/>
            <a:hueOff val="0"/>
            <a:satOff val="0"/>
            <a:lumOff val="0"/>
            <a:alphaOff val="0"/>
          </a:schemeClr>
        </a:solidFill>
        <a:ln w="25400" cap="flat"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0678" tIns="90678" rIns="120904" bIns="136017" numCol="1" spcCol="1270" anchor="t" anchorCtr="0">
          <a:noAutofit/>
        </a:bodyPr>
        <a:lstStyle/>
        <a:p>
          <a:pPr marL="171450" lvl="1" indent="-171450" algn="l" defTabSz="755650" rtl="0">
            <a:lnSpc>
              <a:spcPct val="90000"/>
            </a:lnSpc>
            <a:spcBef>
              <a:spcPct val="0"/>
            </a:spcBef>
            <a:spcAft>
              <a:spcPct val="15000"/>
            </a:spcAft>
            <a:buChar char="•"/>
          </a:pPr>
          <a:r>
            <a:rPr lang="en-US" sz="1700" kern="1200" baseline="0" dirty="0"/>
            <a:t>Semantic </a:t>
          </a:r>
          <a:r>
            <a:rPr lang="tr-TR" sz="1700" kern="1200" baseline="0" dirty="0" err="1"/>
            <a:t>Parser</a:t>
          </a:r>
          <a:r>
            <a:rPr lang="en-US" sz="1700" kern="1200" baseline="0" dirty="0"/>
            <a:t> &amp; Annotator</a:t>
          </a:r>
          <a:endParaRPr lang="en-US" sz="1700" kern="1200" dirty="0"/>
        </a:p>
        <a:p>
          <a:pPr marL="171450" lvl="1" indent="-171450" algn="l" defTabSz="755650" rtl="0">
            <a:lnSpc>
              <a:spcPct val="90000"/>
            </a:lnSpc>
            <a:spcBef>
              <a:spcPct val="0"/>
            </a:spcBef>
            <a:spcAft>
              <a:spcPct val="15000"/>
            </a:spcAft>
            <a:buChar char="•"/>
          </a:pPr>
          <a:r>
            <a:rPr lang="tr-TR" sz="1700" kern="1200" dirty="0"/>
            <a:t>Document Generation</a:t>
          </a:r>
          <a:endParaRPr lang="en-US" sz="1700" kern="1200" dirty="0"/>
        </a:p>
        <a:p>
          <a:pPr marL="171450" lvl="1" indent="-171450" algn="l" defTabSz="755650" rtl="0">
            <a:lnSpc>
              <a:spcPct val="90000"/>
            </a:lnSpc>
            <a:spcBef>
              <a:spcPct val="0"/>
            </a:spcBef>
            <a:spcAft>
              <a:spcPct val="15000"/>
            </a:spcAft>
            <a:buChar char="•"/>
          </a:pPr>
          <a:r>
            <a:rPr lang="en-US" sz="1700" kern="1200" baseline="0" dirty="0"/>
            <a:t>bi-directional transformation between text and formal knowledge (KB) representation</a:t>
          </a:r>
          <a:endParaRPr lang="en-US" sz="1700" kern="1200" dirty="0"/>
        </a:p>
      </dsp:txBody>
      <dsp:txXfrm>
        <a:off x="3004" y="528840"/>
        <a:ext cx="1806882" cy="2960310"/>
      </dsp:txXfrm>
    </dsp:sp>
    <dsp:sp modelId="{7AA22C94-CA25-4AAC-AC57-BB9728510664}">
      <dsp:nvSpPr>
        <dsp:cNvPr id="0" name=""/>
        <dsp:cNvSpPr/>
      </dsp:nvSpPr>
      <dsp:spPr>
        <a:xfrm>
          <a:off x="2062851" y="39240"/>
          <a:ext cx="1806882" cy="489600"/>
        </a:xfrm>
        <a:prstGeom prst="rect">
          <a:avLst/>
        </a:prstGeom>
        <a:solidFill>
          <a:schemeClr val="accent5">
            <a:hueOff val="2048861"/>
            <a:satOff val="7541"/>
            <a:lumOff val="-2615"/>
            <a:alphaOff val="0"/>
          </a:schemeClr>
        </a:solidFill>
        <a:ln w="25400" cap="flat" cmpd="sng" algn="ctr">
          <a:solidFill>
            <a:schemeClr val="accent5">
              <a:hueOff val="2048861"/>
              <a:satOff val="7541"/>
              <a:lumOff val="-2615"/>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69088" rIns="120904" bIns="69088" numCol="1" spcCol="1270" anchor="ctr" anchorCtr="0">
          <a:noAutofit/>
        </a:bodyPr>
        <a:lstStyle/>
        <a:p>
          <a:pPr marL="0" lvl="0" indent="0" algn="ctr" defTabSz="755650" rtl="0">
            <a:lnSpc>
              <a:spcPct val="90000"/>
            </a:lnSpc>
            <a:spcBef>
              <a:spcPct val="0"/>
            </a:spcBef>
            <a:spcAft>
              <a:spcPct val="35000"/>
            </a:spcAft>
            <a:buNone/>
          </a:pPr>
          <a:r>
            <a:rPr lang="tr-TR" sz="1700" kern="1200" baseline="0" dirty="0"/>
            <a:t>WP3 (UNIT)</a:t>
          </a:r>
          <a:endParaRPr lang="en-US" sz="1700" kern="1200" dirty="0"/>
        </a:p>
      </dsp:txBody>
      <dsp:txXfrm>
        <a:off x="2062851" y="39240"/>
        <a:ext cx="1806882" cy="489600"/>
      </dsp:txXfrm>
    </dsp:sp>
    <dsp:sp modelId="{6C3DE0DA-9C33-4F7D-8B4D-358769D0F62A}">
      <dsp:nvSpPr>
        <dsp:cNvPr id="0" name=""/>
        <dsp:cNvSpPr/>
      </dsp:nvSpPr>
      <dsp:spPr>
        <a:xfrm>
          <a:off x="2062851" y="528840"/>
          <a:ext cx="1806882" cy="2960310"/>
        </a:xfrm>
        <a:prstGeom prst="rect">
          <a:avLst/>
        </a:prstGeom>
        <a:solidFill>
          <a:schemeClr val="accent5">
            <a:tint val="40000"/>
            <a:alpha val="90000"/>
            <a:hueOff val="2156710"/>
            <a:satOff val="2404"/>
            <a:lumOff val="-134"/>
            <a:alphaOff val="0"/>
          </a:schemeClr>
        </a:solidFill>
        <a:ln w="25400" cap="flat" cmpd="sng" algn="ctr">
          <a:solidFill>
            <a:schemeClr val="accent5">
              <a:tint val="40000"/>
              <a:alpha val="90000"/>
              <a:hueOff val="2156710"/>
              <a:satOff val="2404"/>
              <a:lumOff val="-13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0678" tIns="90678" rIns="120904" bIns="136017" numCol="1" spcCol="1270" anchor="t" anchorCtr="0">
          <a:noAutofit/>
        </a:bodyPr>
        <a:lstStyle/>
        <a:p>
          <a:pPr marL="171450" lvl="1" indent="-171450" algn="l" defTabSz="755650" rtl="0">
            <a:lnSpc>
              <a:spcPct val="90000"/>
            </a:lnSpc>
            <a:spcBef>
              <a:spcPct val="0"/>
            </a:spcBef>
            <a:spcAft>
              <a:spcPct val="15000"/>
            </a:spcAft>
            <a:buChar char="•"/>
          </a:pPr>
          <a:r>
            <a:rPr lang="tr-TR" sz="1700" kern="1200" baseline="0" dirty="0"/>
            <a:t>B</a:t>
          </a:r>
          <a:r>
            <a:rPr lang="en-US" sz="1700" kern="1200" baseline="0" dirty="0"/>
            <a:t>i-directional sync</a:t>
          </a:r>
          <a:r>
            <a:rPr lang="tr-TR" sz="1700" kern="1200" baseline="0" dirty="0"/>
            <a:t>hronization</a:t>
          </a:r>
          <a:r>
            <a:rPr lang="en-US" sz="1700" kern="1200" baseline="0" dirty="0"/>
            <a:t> mechanism between KB and models</a:t>
          </a:r>
          <a:endParaRPr lang="en-US" sz="1700" kern="1200" dirty="0"/>
        </a:p>
        <a:p>
          <a:pPr marL="171450" lvl="1" indent="-171450" algn="l" defTabSz="755650" rtl="0">
            <a:lnSpc>
              <a:spcPct val="90000"/>
            </a:lnSpc>
            <a:spcBef>
              <a:spcPct val="0"/>
            </a:spcBef>
            <a:spcAft>
              <a:spcPct val="15000"/>
            </a:spcAft>
            <a:buChar char="•"/>
          </a:pPr>
          <a:r>
            <a:rPr lang="tr-TR" sz="1700" kern="1200" dirty="0" err="1"/>
            <a:t>Configuration</a:t>
          </a:r>
          <a:r>
            <a:rPr lang="tr-TR" sz="1700" kern="1200" dirty="0"/>
            <a:t> Components</a:t>
          </a:r>
          <a:endParaRPr lang="en-US" sz="1700" kern="1200" dirty="0"/>
        </a:p>
        <a:p>
          <a:pPr marL="171450" lvl="1" indent="-171450" algn="l" defTabSz="755650" rtl="0">
            <a:lnSpc>
              <a:spcPct val="90000"/>
            </a:lnSpc>
            <a:spcBef>
              <a:spcPct val="0"/>
            </a:spcBef>
            <a:spcAft>
              <a:spcPct val="15000"/>
            </a:spcAft>
            <a:buChar char="•"/>
          </a:pPr>
          <a:r>
            <a:rPr lang="tr-TR" sz="1700" kern="1200" baseline="0" dirty="0" err="1"/>
            <a:t>Consistency</a:t>
          </a:r>
          <a:r>
            <a:rPr lang="tr-TR" sz="1700" kern="1200" baseline="0" dirty="0"/>
            <a:t> </a:t>
          </a:r>
          <a:r>
            <a:rPr lang="en-US" sz="1700" kern="1200" baseline="0" dirty="0"/>
            <a:t>checking and reasoning support</a:t>
          </a:r>
          <a:endParaRPr lang="en-US" sz="1700" kern="1200" dirty="0"/>
        </a:p>
      </dsp:txBody>
      <dsp:txXfrm>
        <a:off x="2062851" y="528840"/>
        <a:ext cx="1806882" cy="2960310"/>
      </dsp:txXfrm>
    </dsp:sp>
    <dsp:sp modelId="{A99E0AE4-DC1D-4009-9432-07638544E234}">
      <dsp:nvSpPr>
        <dsp:cNvPr id="0" name=""/>
        <dsp:cNvSpPr/>
      </dsp:nvSpPr>
      <dsp:spPr>
        <a:xfrm>
          <a:off x="4122697" y="39240"/>
          <a:ext cx="1806882" cy="489600"/>
        </a:xfrm>
        <a:prstGeom prst="rect">
          <a:avLst/>
        </a:prstGeom>
        <a:solidFill>
          <a:schemeClr val="accent5">
            <a:hueOff val="4097721"/>
            <a:satOff val="15081"/>
            <a:lumOff val="-5229"/>
            <a:alphaOff val="0"/>
          </a:schemeClr>
        </a:solidFill>
        <a:ln w="25400" cap="flat" cmpd="sng" algn="ctr">
          <a:solidFill>
            <a:schemeClr val="accent5">
              <a:hueOff val="4097721"/>
              <a:satOff val="15081"/>
              <a:lumOff val="-5229"/>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69088" rIns="120904" bIns="69088" numCol="1" spcCol="1270" anchor="ctr" anchorCtr="0">
          <a:noAutofit/>
        </a:bodyPr>
        <a:lstStyle/>
        <a:p>
          <a:pPr marL="0" lvl="0" indent="0" algn="ctr" defTabSz="755650" rtl="0">
            <a:lnSpc>
              <a:spcPct val="90000"/>
            </a:lnSpc>
            <a:spcBef>
              <a:spcPct val="0"/>
            </a:spcBef>
            <a:spcAft>
              <a:spcPct val="35000"/>
            </a:spcAft>
            <a:buNone/>
          </a:pPr>
          <a:r>
            <a:rPr lang="tr-TR" sz="1700" kern="1200" baseline="0" dirty="0"/>
            <a:t>WP4 (MANTIS)</a:t>
          </a:r>
          <a:endParaRPr lang="en-US" sz="1700" kern="1200" dirty="0"/>
        </a:p>
      </dsp:txBody>
      <dsp:txXfrm>
        <a:off x="4122697" y="39240"/>
        <a:ext cx="1806882" cy="489600"/>
      </dsp:txXfrm>
    </dsp:sp>
    <dsp:sp modelId="{8314754B-B484-422F-94C2-91B11F3A1BA0}">
      <dsp:nvSpPr>
        <dsp:cNvPr id="0" name=""/>
        <dsp:cNvSpPr/>
      </dsp:nvSpPr>
      <dsp:spPr>
        <a:xfrm>
          <a:off x="4122697" y="528840"/>
          <a:ext cx="1806882" cy="2960310"/>
        </a:xfrm>
        <a:prstGeom prst="rect">
          <a:avLst/>
        </a:prstGeom>
        <a:solidFill>
          <a:schemeClr val="accent5">
            <a:tint val="40000"/>
            <a:alpha val="90000"/>
            <a:hueOff val="4313420"/>
            <a:satOff val="4808"/>
            <a:lumOff val="-269"/>
            <a:alphaOff val="0"/>
          </a:schemeClr>
        </a:solidFill>
        <a:ln w="25400" cap="flat" cmpd="sng" algn="ctr">
          <a:solidFill>
            <a:schemeClr val="accent5">
              <a:tint val="40000"/>
              <a:alpha val="90000"/>
              <a:hueOff val="4313420"/>
              <a:satOff val="4808"/>
              <a:lumOff val="-269"/>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0678" tIns="90678" rIns="120904" bIns="136017" numCol="1" spcCol="1270" anchor="t" anchorCtr="0">
          <a:noAutofit/>
        </a:bodyPr>
        <a:lstStyle/>
        <a:p>
          <a:pPr marL="171450" lvl="1" indent="-171450" algn="l" defTabSz="755650">
            <a:lnSpc>
              <a:spcPct val="90000"/>
            </a:lnSpc>
            <a:spcBef>
              <a:spcPct val="0"/>
            </a:spcBef>
            <a:spcAft>
              <a:spcPct val="15000"/>
            </a:spcAft>
            <a:buChar char="•"/>
          </a:pPr>
          <a:r>
            <a:rPr lang="en-US" sz="1700" kern="1200" dirty="0"/>
            <a:t>Semantic Data Model</a:t>
          </a:r>
        </a:p>
        <a:p>
          <a:pPr marL="171450" lvl="1" indent="-171450" algn="l" defTabSz="755650" rtl="0">
            <a:lnSpc>
              <a:spcPct val="90000"/>
            </a:lnSpc>
            <a:spcBef>
              <a:spcPct val="0"/>
            </a:spcBef>
            <a:spcAft>
              <a:spcPct val="15000"/>
            </a:spcAft>
            <a:buChar char="•"/>
          </a:pPr>
          <a:r>
            <a:rPr lang="en-US" sz="1700" kern="1200" baseline="0" dirty="0"/>
            <a:t>A federated Knowledge Base and its API</a:t>
          </a:r>
          <a:endParaRPr lang="en-US" sz="1700" kern="1200" dirty="0"/>
        </a:p>
        <a:p>
          <a:pPr marL="171450" lvl="1" indent="-171450" algn="l" defTabSz="755650" rtl="0">
            <a:lnSpc>
              <a:spcPct val="90000"/>
            </a:lnSpc>
            <a:spcBef>
              <a:spcPct val="0"/>
            </a:spcBef>
            <a:spcAft>
              <a:spcPct val="15000"/>
            </a:spcAft>
            <a:buChar char="•"/>
          </a:pPr>
          <a:r>
            <a:rPr lang="tr-TR" sz="1700" kern="1200" baseline="0" dirty="0"/>
            <a:t>S</a:t>
          </a:r>
          <a:r>
            <a:rPr lang="en-US" sz="1700" kern="1200" baseline="0" dirty="0" err="1"/>
            <a:t>ync</a:t>
          </a:r>
          <a:r>
            <a:rPr lang="tr-TR" sz="1700" kern="1200" baseline="0" dirty="0"/>
            <a:t>hronization</a:t>
          </a:r>
          <a:r>
            <a:rPr lang="en-US" sz="1700" kern="1200" baseline="0" dirty="0"/>
            <a:t>  mechanism between texts</a:t>
          </a:r>
          <a:r>
            <a:rPr lang="tr-TR" sz="1700" kern="1200" baseline="0" dirty="0"/>
            <a:t>/models &amp; knowledge base</a:t>
          </a:r>
          <a:endParaRPr lang="en-US" sz="1700" kern="1200" dirty="0"/>
        </a:p>
      </dsp:txBody>
      <dsp:txXfrm>
        <a:off x="4122697" y="528840"/>
        <a:ext cx="1806882" cy="2960310"/>
      </dsp:txXfrm>
    </dsp:sp>
    <dsp:sp modelId="{9AB36AE3-2079-49D4-B421-C8BC2E45012C}">
      <dsp:nvSpPr>
        <dsp:cNvPr id="0" name=""/>
        <dsp:cNvSpPr/>
      </dsp:nvSpPr>
      <dsp:spPr>
        <a:xfrm>
          <a:off x="6182544" y="39240"/>
          <a:ext cx="1806882" cy="489600"/>
        </a:xfrm>
        <a:prstGeom prst="rect">
          <a:avLst/>
        </a:prstGeom>
        <a:solidFill>
          <a:schemeClr val="accent5">
            <a:hueOff val="6146582"/>
            <a:satOff val="22622"/>
            <a:lumOff val="-7844"/>
            <a:alphaOff val="0"/>
          </a:schemeClr>
        </a:solidFill>
        <a:ln w="25400" cap="flat" cmpd="sng" algn="ctr">
          <a:solidFill>
            <a:schemeClr val="accent5">
              <a:hueOff val="6146582"/>
              <a:satOff val="22622"/>
              <a:lumOff val="-7844"/>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69088" rIns="120904" bIns="69088" numCol="1" spcCol="1270" anchor="ctr" anchorCtr="0">
          <a:noAutofit/>
        </a:bodyPr>
        <a:lstStyle/>
        <a:p>
          <a:pPr marL="0" lvl="0" indent="0" algn="ctr" defTabSz="755650" rtl="0">
            <a:lnSpc>
              <a:spcPct val="90000"/>
            </a:lnSpc>
            <a:spcBef>
              <a:spcPct val="0"/>
            </a:spcBef>
            <a:spcAft>
              <a:spcPct val="35000"/>
            </a:spcAft>
            <a:buNone/>
          </a:pPr>
          <a:r>
            <a:rPr lang="tr-TR" sz="1700" kern="1200" baseline="0" dirty="0"/>
            <a:t>WP6 (OBEO)</a:t>
          </a:r>
          <a:endParaRPr lang="en-US" sz="1700" kern="1200" dirty="0"/>
        </a:p>
      </dsp:txBody>
      <dsp:txXfrm>
        <a:off x="6182544" y="39240"/>
        <a:ext cx="1806882" cy="489600"/>
      </dsp:txXfrm>
    </dsp:sp>
    <dsp:sp modelId="{144CD34C-2D61-4859-9491-D0D168726D62}">
      <dsp:nvSpPr>
        <dsp:cNvPr id="0" name=""/>
        <dsp:cNvSpPr/>
      </dsp:nvSpPr>
      <dsp:spPr>
        <a:xfrm>
          <a:off x="6182544" y="528840"/>
          <a:ext cx="1806882" cy="2960310"/>
        </a:xfrm>
        <a:prstGeom prst="rect">
          <a:avLst/>
        </a:prstGeom>
        <a:solidFill>
          <a:schemeClr val="accent5">
            <a:tint val="40000"/>
            <a:alpha val="90000"/>
            <a:hueOff val="6470129"/>
            <a:satOff val="7212"/>
            <a:lumOff val="-403"/>
            <a:alphaOff val="0"/>
          </a:schemeClr>
        </a:solidFill>
        <a:ln w="25400" cap="flat" cmpd="sng" algn="ctr">
          <a:solidFill>
            <a:schemeClr val="accent5">
              <a:tint val="40000"/>
              <a:alpha val="90000"/>
              <a:hueOff val="6470129"/>
              <a:satOff val="7212"/>
              <a:lumOff val="-403"/>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0678" tIns="90678" rIns="120904" bIns="136017" numCol="1" spcCol="1270" anchor="t" anchorCtr="0">
          <a:noAutofit/>
        </a:bodyPr>
        <a:lstStyle/>
        <a:p>
          <a:pPr marL="171450" lvl="1" indent="-171450" algn="l" defTabSz="755650" rtl="0">
            <a:lnSpc>
              <a:spcPct val="90000"/>
            </a:lnSpc>
            <a:spcBef>
              <a:spcPct val="0"/>
            </a:spcBef>
            <a:spcAft>
              <a:spcPct val="15000"/>
            </a:spcAft>
            <a:buChar char="•"/>
          </a:pPr>
          <a:r>
            <a:rPr lang="en-GB" sz="1700" kern="1200" dirty="0"/>
            <a:t>A complete “ModelWriter” tool integrating of all these in a consistent </a:t>
          </a:r>
          <a:r>
            <a:rPr lang="tr-TR" sz="1700" kern="1200" dirty="0"/>
            <a:t>way</a:t>
          </a:r>
          <a:endParaRPr lang="en-US" sz="1700" kern="1200" dirty="0"/>
        </a:p>
        <a:p>
          <a:pPr marL="171450" lvl="1" indent="-171450" algn="l" defTabSz="755650" rtl="0">
            <a:lnSpc>
              <a:spcPct val="90000"/>
            </a:lnSpc>
            <a:spcBef>
              <a:spcPct val="0"/>
            </a:spcBef>
            <a:spcAft>
              <a:spcPct val="15000"/>
            </a:spcAft>
            <a:buChar char="•"/>
          </a:pPr>
          <a:r>
            <a:rPr lang="tr-TR" sz="1700" kern="1200" dirty="0"/>
            <a:t>User Interfaces</a:t>
          </a:r>
          <a:endParaRPr lang="en-US" sz="1700" kern="1200" dirty="0"/>
        </a:p>
        <a:p>
          <a:pPr marL="171450" lvl="1" indent="-171450" algn="l" defTabSz="755650" rtl="0">
            <a:lnSpc>
              <a:spcPct val="90000"/>
            </a:lnSpc>
            <a:spcBef>
              <a:spcPct val="0"/>
            </a:spcBef>
            <a:spcAft>
              <a:spcPct val="15000"/>
            </a:spcAft>
            <a:buChar char="•"/>
          </a:pPr>
          <a:r>
            <a:rPr lang="en-US" sz="1700" kern="1200" dirty="0"/>
            <a:t>Ergonomics</a:t>
          </a:r>
        </a:p>
      </dsp:txBody>
      <dsp:txXfrm>
        <a:off x="6182544" y="528840"/>
        <a:ext cx="1806882" cy="296031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258170-731F-45E5-BB1E-AEB7C2FA9AC8}">
      <dsp:nvSpPr>
        <dsp:cNvPr id="0" name=""/>
        <dsp:cNvSpPr/>
      </dsp:nvSpPr>
      <dsp:spPr>
        <a:xfrm>
          <a:off x="0" y="4673049"/>
          <a:ext cx="8394898" cy="511369"/>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US" sz="1600" b="1" i="0" kern="1200" dirty="0"/>
            <a:t>The 5th International ModelWriter Workshop in Ludwigsburg, Germany</a:t>
          </a:r>
          <a:r>
            <a:rPr lang="tr-TR" sz="1600" b="1" i="0" kern="1200" dirty="0"/>
            <a:t> (</a:t>
          </a:r>
          <a:r>
            <a:rPr lang="en-US" sz="1600" b="1" i="0" kern="1200" dirty="0"/>
            <a:t>Nov 2</a:t>
          </a:r>
          <a:r>
            <a:rPr lang="tr-TR" sz="1600" b="1" i="0" kern="1200" dirty="0"/>
            <a:t>-5</a:t>
          </a:r>
          <a:r>
            <a:rPr lang="en-US" sz="1600" b="1" i="0" kern="1200" dirty="0"/>
            <a:t>, 2015</a:t>
          </a:r>
          <a:r>
            <a:rPr lang="tr-TR" sz="1600" b="1" i="0" kern="1200" dirty="0"/>
            <a:t>) [M16]</a:t>
          </a:r>
        </a:p>
      </dsp:txBody>
      <dsp:txXfrm>
        <a:off x="0" y="4673049"/>
        <a:ext cx="8394898" cy="511369"/>
      </dsp:txXfrm>
    </dsp:sp>
    <dsp:sp modelId="{0532ECD2-1896-48FB-A9B4-7B22262BF3AA}">
      <dsp:nvSpPr>
        <dsp:cNvPr id="0" name=""/>
        <dsp:cNvSpPr/>
      </dsp:nvSpPr>
      <dsp:spPr>
        <a:xfrm rot="10800000">
          <a:off x="0" y="3894234"/>
          <a:ext cx="8394898" cy="786486"/>
        </a:xfrm>
        <a:prstGeom prst="upArrowCallout">
          <a:avLst/>
        </a:prstGeom>
        <a:solidFill>
          <a:schemeClr val="accent5">
            <a:hueOff val="1024430"/>
            <a:satOff val="3770"/>
            <a:lumOff val="-1307"/>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US" sz="1600" b="1" i="0" kern="1200" dirty="0"/>
            <a:t>The 4th International ModelWriter Workshop in Brussels, Belgium</a:t>
          </a:r>
          <a:r>
            <a:rPr lang="tr-TR" sz="1600" b="1" i="0" kern="1200" dirty="0"/>
            <a:t> (</a:t>
          </a:r>
          <a:r>
            <a:rPr lang="en-US" sz="1600" b="1" i="0" kern="1200" dirty="0"/>
            <a:t>Sep 23-24, 2015</a:t>
          </a:r>
          <a:r>
            <a:rPr lang="tr-TR" sz="1600" b="1" i="0" kern="1200" dirty="0"/>
            <a:t>) [M12]</a:t>
          </a:r>
        </a:p>
      </dsp:txBody>
      <dsp:txXfrm rot="10800000">
        <a:off x="0" y="3894234"/>
        <a:ext cx="8394898" cy="511035"/>
      </dsp:txXfrm>
    </dsp:sp>
    <dsp:sp modelId="{2FDD52E4-C089-4FE0-B14C-A954C22DDD45}">
      <dsp:nvSpPr>
        <dsp:cNvPr id="0" name=""/>
        <dsp:cNvSpPr/>
      </dsp:nvSpPr>
      <dsp:spPr>
        <a:xfrm rot="10800000">
          <a:off x="0" y="3115418"/>
          <a:ext cx="8394898" cy="786486"/>
        </a:xfrm>
        <a:prstGeom prst="upArrowCallout">
          <a:avLst/>
        </a:prstGeom>
        <a:solidFill>
          <a:schemeClr val="accent5">
            <a:hueOff val="2048861"/>
            <a:satOff val="7541"/>
            <a:lumOff val="-261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US" sz="1600" b="1" i="0" kern="1200" dirty="0"/>
            <a:t>The 3rd International ModelWriter Workshop in Toulouse, France</a:t>
          </a:r>
          <a:r>
            <a:rPr lang="tr-TR" sz="1600" b="1" i="0" kern="1200" dirty="0"/>
            <a:t> (</a:t>
          </a:r>
          <a:r>
            <a:rPr lang="en-US" sz="1600" b="1" i="0" kern="1200" dirty="0"/>
            <a:t>Jun 22-23, 2015</a:t>
          </a:r>
          <a:r>
            <a:rPr lang="tr-TR" sz="1600" b="1" i="0" kern="1200" dirty="0"/>
            <a:t>) [M10]</a:t>
          </a:r>
          <a:endParaRPr lang="en-US" sz="1600" kern="1200" dirty="0"/>
        </a:p>
      </dsp:txBody>
      <dsp:txXfrm rot="10800000">
        <a:off x="0" y="3115418"/>
        <a:ext cx="8394898" cy="511035"/>
      </dsp:txXfrm>
    </dsp:sp>
    <dsp:sp modelId="{410AC209-7CBD-4F6F-BE35-9EF9EC5E9108}">
      <dsp:nvSpPr>
        <dsp:cNvPr id="0" name=""/>
        <dsp:cNvSpPr/>
      </dsp:nvSpPr>
      <dsp:spPr>
        <a:xfrm rot="10800000">
          <a:off x="0" y="2336603"/>
          <a:ext cx="8394898" cy="786486"/>
        </a:xfrm>
        <a:prstGeom prst="upArrowCallout">
          <a:avLst/>
        </a:prstGeom>
        <a:solidFill>
          <a:schemeClr val="accent5">
            <a:hueOff val="3073291"/>
            <a:satOff val="11311"/>
            <a:lumOff val="-392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US" sz="1600" b="1" i="0" kern="1200" dirty="0"/>
            <a:t>The 2nd International ModelWriter Workshop in Brussels, Belgium</a:t>
          </a:r>
          <a:r>
            <a:rPr lang="tr-TR" sz="1600" b="1" i="0" kern="1200" dirty="0"/>
            <a:t> (</a:t>
          </a:r>
          <a:r>
            <a:rPr lang="en-US" sz="1600" b="1" i="0" kern="1200" dirty="0"/>
            <a:t>Apr 30, 2015</a:t>
          </a:r>
          <a:r>
            <a:rPr lang="tr-TR" sz="1600" b="1" i="0" kern="1200" dirty="0"/>
            <a:t>) [M7]</a:t>
          </a:r>
          <a:endParaRPr lang="en-US" sz="1600" kern="1200" dirty="0"/>
        </a:p>
      </dsp:txBody>
      <dsp:txXfrm rot="10800000">
        <a:off x="0" y="2336603"/>
        <a:ext cx="8394898" cy="511035"/>
      </dsp:txXfrm>
    </dsp:sp>
    <dsp:sp modelId="{B466B50B-12AF-4501-8D71-563493DDE4D3}">
      <dsp:nvSpPr>
        <dsp:cNvPr id="0" name=""/>
        <dsp:cNvSpPr/>
      </dsp:nvSpPr>
      <dsp:spPr>
        <a:xfrm rot="10800000">
          <a:off x="0" y="1563167"/>
          <a:ext cx="8394898" cy="786486"/>
        </a:xfrm>
        <a:prstGeom prst="upArrowCallout">
          <a:avLst/>
        </a:prstGeom>
        <a:solidFill>
          <a:schemeClr val="accent5">
            <a:hueOff val="4097721"/>
            <a:satOff val="15081"/>
            <a:lumOff val="-522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US" sz="1600" b="1" i="0" kern="1200" dirty="0"/>
            <a:t>The 1st International </a:t>
          </a:r>
          <a:r>
            <a:rPr lang="tr-TR" sz="1600" b="1" i="0" kern="1200" dirty="0"/>
            <a:t>Eureka </a:t>
          </a:r>
          <a:r>
            <a:rPr lang="en-US" sz="1600" b="1" i="0" kern="1200" dirty="0"/>
            <a:t>Project Exhibition in Berlin, Germany</a:t>
          </a:r>
          <a:r>
            <a:rPr lang="tr-TR" sz="1600" b="1" i="0" kern="1200" dirty="0"/>
            <a:t>  (</a:t>
          </a:r>
          <a:r>
            <a:rPr lang="en-US" sz="1600" b="1" i="0" kern="1200" dirty="0"/>
            <a:t>Mar 10-11,</a:t>
          </a:r>
          <a:r>
            <a:rPr lang="tr-TR" sz="1600" b="1" i="0" kern="1200" dirty="0"/>
            <a:t> </a:t>
          </a:r>
          <a:r>
            <a:rPr lang="en-US" sz="1600" b="1" i="0" kern="1200" dirty="0"/>
            <a:t>2015</a:t>
          </a:r>
          <a:r>
            <a:rPr lang="tr-TR" sz="1600" b="1" i="0" kern="1200" dirty="0"/>
            <a:t>) [M6]</a:t>
          </a:r>
          <a:endParaRPr lang="en-US" sz="1600" kern="1200" dirty="0"/>
        </a:p>
      </dsp:txBody>
      <dsp:txXfrm rot="10800000">
        <a:off x="0" y="1563167"/>
        <a:ext cx="8394898" cy="511035"/>
      </dsp:txXfrm>
    </dsp:sp>
    <dsp:sp modelId="{47701EA2-747C-4CD7-BDBB-C0FADD9487F9}">
      <dsp:nvSpPr>
        <dsp:cNvPr id="0" name=""/>
        <dsp:cNvSpPr/>
      </dsp:nvSpPr>
      <dsp:spPr>
        <a:xfrm rot="10800000">
          <a:off x="0" y="778972"/>
          <a:ext cx="8394898" cy="786486"/>
        </a:xfrm>
        <a:prstGeom prst="upArrowCallout">
          <a:avLst/>
        </a:prstGeom>
        <a:solidFill>
          <a:schemeClr val="accent5">
            <a:hueOff val="5122152"/>
            <a:satOff val="18852"/>
            <a:lumOff val="-6537"/>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US" sz="1600" b="1" i="0" kern="1200" dirty="0"/>
            <a:t>The 1st International ModelWriter Workshop in Izmir, Turkey</a:t>
          </a:r>
          <a:r>
            <a:rPr lang="tr-TR" sz="1600" b="1" i="0" kern="1200" dirty="0"/>
            <a:t> (</a:t>
          </a:r>
          <a:r>
            <a:rPr lang="en-US" sz="1600" b="1" i="0" kern="1200" dirty="0"/>
            <a:t>Jan 15-17, 2015</a:t>
          </a:r>
          <a:r>
            <a:rPr lang="tr-TR" sz="1600" b="1" i="0" kern="1200" dirty="0"/>
            <a:t>) [M4]</a:t>
          </a:r>
          <a:endParaRPr lang="en-US" sz="1600" kern="1200" dirty="0"/>
        </a:p>
      </dsp:txBody>
      <dsp:txXfrm rot="10800000">
        <a:off x="0" y="778972"/>
        <a:ext cx="8394898" cy="511035"/>
      </dsp:txXfrm>
    </dsp:sp>
    <dsp:sp modelId="{6FAF5F6F-7399-425A-BD3E-0A9B5B972C44}">
      <dsp:nvSpPr>
        <dsp:cNvPr id="0" name=""/>
        <dsp:cNvSpPr/>
      </dsp:nvSpPr>
      <dsp:spPr>
        <a:xfrm rot="10800000">
          <a:off x="0" y="156"/>
          <a:ext cx="8394898" cy="786486"/>
        </a:xfrm>
        <a:prstGeom prst="upArrowCallout">
          <a:avLst/>
        </a:prstGeom>
        <a:solidFill>
          <a:schemeClr val="accent5">
            <a:hueOff val="6146582"/>
            <a:satOff val="22622"/>
            <a:lumOff val="-78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tr-TR" sz="1600" b="1" i="0" kern="1200" dirty="0"/>
            <a:t>Project</a:t>
          </a:r>
          <a:r>
            <a:rPr lang="tr-TR" sz="1600" kern="1200" dirty="0"/>
            <a:t> </a:t>
          </a:r>
          <a:r>
            <a:rPr lang="tr-TR" sz="1600" b="1" i="0" kern="1200" dirty="0"/>
            <a:t>Kick-off  in Istanbul, Turkey (Nov 08, 2014) [M1]</a:t>
          </a:r>
          <a:endParaRPr lang="en-US" sz="1600" b="1" i="0" kern="1200" dirty="0"/>
        </a:p>
      </dsp:txBody>
      <dsp:txXfrm rot="10800000">
        <a:off x="0" y="156"/>
        <a:ext cx="8394898" cy="51103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346DAB-CC66-4C3A-BD9D-9EAB911238E5}">
      <dsp:nvSpPr>
        <dsp:cNvPr id="0" name=""/>
        <dsp:cNvSpPr/>
      </dsp:nvSpPr>
      <dsp:spPr>
        <a:xfrm>
          <a:off x="0" y="4673049"/>
          <a:ext cx="8394898" cy="511369"/>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Font typeface="+mj-lt"/>
            <a:buNone/>
          </a:pPr>
          <a:r>
            <a:rPr lang="en-US" sz="1600" b="1" kern="1200"/>
            <a:t>Participation in International Joint Conference on Automated Reasoning (IJCAR) 2016</a:t>
          </a:r>
          <a:endParaRPr lang="tr-TR" sz="1600" b="1" kern="1200" dirty="0"/>
        </a:p>
      </dsp:txBody>
      <dsp:txXfrm>
        <a:off x="0" y="4673049"/>
        <a:ext cx="8394898" cy="511369"/>
      </dsp:txXfrm>
    </dsp:sp>
    <dsp:sp modelId="{5615D2BA-52AD-42AB-BED9-C5337D219DE2}">
      <dsp:nvSpPr>
        <dsp:cNvPr id="0" name=""/>
        <dsp:cNvSpPr/>
      </dsp:nvSpPr>
      <dsp:spPr>
        <a:xfrm rot="10800000">
          <a:off x="0" y="3894234"/>
          <a:ext cx="8394898" cy="786486"/>
        </a:xfrm>
        <a:prstGeom prst="upArrowCallout">
          <a:avLst/>
        </a:prstGeom>
        <a:solidFill>
          <a:schemeClr val="accent5">
            <a:hueOff val="1024430"/>
            <a:satOff val="3770"/>
            <a:lumOff val="-1307"/>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Font typeface="+mj-lt"/>
            <a:buNone/>
          </a:pPr>
          <a:r>
            <a:rPr lang="en-US" sz="1600" b="1" kern="1200" dirty="0"/>
            <a:t>ModelWriter Poster Presentation SAT/SMT/AR Summer School 2016</a:t>
          </a:r>
          <a:endParaRPr lang="tr-TR" sz="1600" b="1" kern="1200" dirty="0"/>
        </a:p>
      </dsp:txBody>
      <dsp:txXfrm rot="10800000">
        <a:off x="0" y="3894234"/>
        <a:ext cx="8394898" cy="511035"/>
      </dsp:txXfrm>
    </dsp:sp>
    <dsp:sp modelId="{0C94B217-D0FB-48AC-91BA-778E74C184DF}">
      <dsp:nvSpPr>
        <dsp:cNvPr id="0" name=""/>
        <dsp:cNvSpPr/>
      </dsp:nvSpPr>
      <dsp:spPr>
        <a:xfrm rot="10800000">
          <a:off x="0" y="3115418"/>
          <a:ext cx="8394898" cy="786486"/>
        </a:xfrm>
        <a:prstGeom prst="upArrowCallout">
          <a:avLst/>
        </a:prstGeom>
        <a:solidFill>
          <a:schemeClr val="accent5">
            <a:hueOff val="2048861"/>
            <a:satOff val="7541"/>
            <a:lumOff val="-261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Font typeface="+mj-lt"/>
            <a:buNone/>
          </a:pPr>
          <a:r>
            <a:rPr lang="en-US" sz="1600" b="1" kern="1200" dirty="0"/>
            <a:t>The 7th Int’l ModelWriter </a:t>
          </a:r>
          <a:r>
            <a:rPr lang="en-US" sz="1600" b="1" u="sng" kern="1200" dirty="0"/>
            <a:t>Coordination Meeting</a:t>
          </a:r>
          <a:r>
            <a:rPr lang="en-US" sz="1600" b="1" kern="1200" dirty="0"/>
            <a:t> in Toulouse, France at Airbus (10 June 2016)</a:t>
          </a:r>
          <a:endParaRPr lang="tr-TR" sz="1600" b="1" kern="1200" dirty="0"/>
        </a:p>
      </dsp:txBody>
      <dsp:txXfrm rot="10800000">
        <a:off x="0" y="3115418"/>
        <a:ext cx="8394898" cy="511035"/>
      </dsp:txXfrm>
    </dsp:sp>
    <dsp:sp modelId="{53FCF5D1-4A95-4908-A5CF-973782EF2D80}">
      <dsp:nvSpPr>
        <dsp:cNvPr id="0" name=""/>
        <dsp:cNvSpPr/>
      </dsp:nvSpPr>
      <dsp:spPr>
        <a:xfrm rot="10800000">
          <a:off x="0" y="2336603"/>
          <a:ext cx="8394898" cy="786486"/>
        </a:xfrm>
        <a:prstGeom prst="upArrowCallout">
          <a:avLst/>
        </a:prstGeom>
        <a:solidFill>
          <a:schemeClr val="accent5">
            <a:hueOff val="3073291"/>
            <a:satOff val="11311"/>
            <a:lumOff val="-392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Font typeface="+mj-lt"/>
            <a:buNone/>
          </a:pPr>
          <a:r>
            <a:rPr lang="en-US" sz="1600" b="1" kern="1200" dirty="0"/>
            <a:t>The 7th Int’l ModelWriter </a:t>
          </a:r>
          <a:r>
            <a:rPr lang="en-US" sz="1600" b="1" u="sng" kern="1200" dirty="0"/>
            <a:t>Brainstorming Session</a:t>
          </a:r>
          <a:r>
            <a:rPr lang="en-US" sz="1600" b="1" kern="1200" dirty="0"/>
            <a:t> in Toulouse, France at Airbus (9 June 2016)</a:t>
          </a:r>
          <a:endParaRPr lang="tr-TR" sz="1600" b="1" kern="1200" dirty="0"/>
        </a:p>
      </dsp:txBody>
      <dsp:txXfrm rot="10800000">
        <a:off x="0" y="2336603"/>
        <a:ext cx="8394898" cy="511035"/>
      </dsp:txXfrm>
    </dsp:sp>
    <dsp:sp modelId="{A96FE346-C888-4DA1-A860-5DADEB1DDCD9}">
      <dsp:nvSpPr>
        <dsp:cNvPr id="0" name=""/>
        <dsp:cNvSpPr/>
      </dsp:nvSpPr>
      <dsp:spPr>
        <a:xfrm rot="10800000">
          <a:off x="0" y="1557787"/>
          <a:ext cx="8394898" cy="786486"/>
        </a:xfrm>
        <a:prstGeom prst="upArrowCallout">
          <a:avLst/>
        </a:prstGeom>
        <a:solidFill>
          <a:schemeClr val="accent5">
            <a:hueOff val="4097721"/>
            <a:satOff val="15081"/>
            <a:lumOff val="-522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Font typeface="+mj-lt"/>
            <a:buNone/>
          </a:pPr>
          <a:r>
            <a:rPr lang="en-US" sz="1600" b="1" kern="1200" dirty="0"/>
            <a:t>The 7th International ModelWriter </a:t>
          </a:r>
          <a:r>
            <a:rPr lang="en-US" sz="1600" b="1" u="sng" kern="1200" dirty="0"/>
            <a:t>Technical Workshop</a:t>
          </a:r>
          <a:r>
            <a:rPr lang="en-US" sz="1600" b="1" kern="1200" dirty="0"/>
            <a:t> in Toulouse, France (6 June 2016)</a:t>
          </a:r>
          <a:endParaRPr lang="tr-TR" sz="1600" b="1" kern="1200" dirty="0"/>
        </a:p>
      </dsp:txBody>
      <dsp:txXfrm rot="10800000">
        <a:off x="0" y="1557787"/>
        <a:ext cx="8394898" cy="511035"/>
      </dsp:txXfrm>
    </dsp:sp>
    <dsp:sp modelId="{75C33706-0AC1-426C-B57E-A67B8BD1569C}">
      <dsp:nvSpPr>
        <dsp:cNvPr id="0" name=""/>
        <dsp:cNvSpPr/>
      </dsp:nvSpPr>
      <dsp:spPr>
        <a:xfrm rot="10800000">
          <a:off x="0" y="778972"/>
          <a:ext cx="8394898" cy="786486"/>
        </a:xfrm>
        <a:prstGeom prst="upArrowCallout">
          <a:avLst/>
        </a:prstGeom>
        <a:solidFill>
          <a:schemeClr val="accent5">
            <a:hueOff val="5122152"/>
            <a:satOff val="18852"/>
            <a:lumOff val="-6537"/>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Font typeface="+mj-lt"/>
            <a:buNone/>
          </a:pPr>
          <a:r>
            <a:rPr lang="en-US" sz="1600" b="1" kern="1200" dirty="0"/>
            <a:t>ICT Cost Action - MPM4CPS WG meeting at Vienna, Austria, on the 15-16 April, 2016</a:t>
          </a:r>
          <a:endParaRPr lang="tr-TR" sz="1600" b="1" kern="1200" dirty="0"/>
        </a:p>
      </dsp:txBody>
      <dsp:txXfrm rot="10800000">
        <a:off x="0" y="778972"/>
        <a:ext cx="8394898" cy="511035"/>
      </dsp:txXfrm>
    </dsp:sp>
    <dsp:sp modelId="{D450B4C4-1E3D-40E7-918D-ABBF2D05AD9F}">
      <dsp:nvSpPr>
        <dsp:cNvPr id="0" name=""/>
        <dsp:cNvSpPr/>
      </dsp:nvSpPr>
      <dsp:spPr>
        <a:xfrm rot="10800000">
          <a:off x="0" y="156"/>
          <a:ext cx="8394898" cy="786486"/>
        </a:xfrm>
        <a:prstGeom prst="upArrowCallout">
          <a:avLst/>
        </a:prstGeom>
        <a:solidFill>
          <a:schemeClr val="accent5">
            <a:hueOff val="6146582"/>
            <a:satOff val="22622"/>
            <a:lumOff val="-78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Font typeface="+mj-lt"/>
            <a:buNone/>
          </a:pPr>
          <a:r>
            <a:rPr lang="en-US" sz="1600" b="1" kern="1200" dirty="0"/>
            <a:t>The 6th International ModelWriter Workshop in Paris, France (Feb 15-16, 2016)</a:t>
          </a:r>
          <a:endParaRPr lang="tr-TR" sz="1600" b="1" kern="1200" dirty="0"/>
        </a:p>
      </dsp:txBody>
      <dsp:txXfrm rot="10800000">
        <a:off x="0" y="156"/>
        <a:ext cx="8394898" cy="511035"/>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CFC84AD-B74A-4039-9AD1-38A7253AC633}">
      <dsp:nvSpPr>
        <dsp:cNvPr id="0" name=""/>
        <dsp:cNvSpPr/>
      </dsp:nvSpPr>
      <dsp:spPr>
        <a:xfrm>
          <a:off x="0" y="4580884"/>
          <a:ext cx="8394898" cy="601238"/>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Font typeface="+mj-lt"/>
            <a:buNone/>
          </a:pPr>
          <a:r>
            <a:rPr lang="en-US" sz="1600" b="1" kern="1200" dirty="0"/>
            <a:t>ICT Cost Action - MPM4CPS WG meeting at Malaga, Spain (Nov 24-25, 2016)</a:t>
          </a:r>
          <a:endParaRPr lang="en-US" sz="1600" kern="1200" dirty="0"/>
        </a:p>
      </dsp:txBody>
      <dsp:txXfrm>
        <a:off x="0" y="4580884"/>
        <a:ext cx="8394898" cy="601238"/>
      </dsp:txXfrm>
    </dsp:sp>
    <dsp:sp modelId="{9D60DCCD-6C82-4CD0-8B38-EE4AFA77F324}">
      <dsp:nvSpPr>
        <dsp:cNvPr id="0" name=""/>
        <dsp:cNvSpPr/>
      </dsp:nvSpPr>
      <dsp:spPr>
        <a:xfrm rot="10800000">
          <a:off x="0" y="3665198"/>
          <a:ext cx="8394898" cy="924705"/>
        </a:xfrm>
        <a:prstGeom prst="upArrowCallout">
          <a:avLst/>
        </a:prstGeom>
        <a:solidFill>
          <a:schemeClr val="accent5">
            <a:hueOff val="1229316"/>
            <a:satOff val="4524"/>
            <a:lumOff val="-156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US" sz="1600" b="1" kern="1200" dirty="0"/>
            <a:t>The 8th International ModelWriter </a:t>
          </a:r>
          <a:r>
            <a:rPr lang="en-US" sz="1600" b="1" u="sng" kern="1200" dirty="0"/>
            <a:t>Technical Workshop</a:t>
          </a:r>
          <a:r>
            <a:rPr lang="en-US" sz="1600" b="1" kern="1200" dirty="0"/>
            <a:t> in Toulouse, France (13 June 2016)</a:t>
          </a:r>
          <a:endParaRPr lang="en-US" sz="1600" kern="1200" dirty="0"/>
        </a:p>
      </dsp:txBody>
      <dsp:txXfrm rot="10800000">
        <a:off x="0" y="3665198"/>
        <a:ext cx="8394898" cy="600846"/>
      </dsp:txXfrm>
    </dsp:sp>
    <dsp:sp modelId="{ADDC5A7A-48BE-4BDF-B7B9-09433503F703}">
      <dsp:nvSpPr>
        <dsp:cNvPr id="0" name=""/>
        <dsp:cNvSpPr/>
      </dsp:nvSpPr>
      <dsp:spPr>
        <a:xfrm rot="10800000">
          <a:off x="0" y="2749511"/>
          <a:ext cx="8394898" cy="924705"/>
        </a:xfrm>
        <a:prstGeom prst="upArrowCallout">
          <a:avLst/>
        </a:prstGeom>
        <a:solidFill>
          <a:schemeClr val="accent5">
            <a:hueOff val="2458633"/>
            <a:satOff val="9049"/>
            <a:lumOff val="-313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US" sz="1600" b="1" kern="1200" dirty="0"/>
            <a:t>Participation in Workshop on Software Correctness and Reliability (Oct 7-8 2016)</a:t>
          </a:r>
        </a:p>
      </dsp:txBody>
      <dsp:txXfrm rot="10800000">
        <a:off x="0" y="2749511"/>
        <a:ext cx="8394898" cy="600846"/>
      </dsp:txXfrm>
    </dsp:sp>
    <dsp:sp modelId="{DE73AD9C-2705-4033-AD8D-39B80CE10D83}">
      <dsp:nvSpPr>
        <dsp:cNvPr id="0" name=""/>
        <dsp:cNvSpPr/>
      </dsp:nvSpPr>
      <dsp:spPr>
        <a:xfrm rot="10800000">
          <a:off x="0" y="1833825"/>
          <a:ext cx="8394898" cy="924705"/>
        </a:xfrm>
        <a:prstGeom prst="upArrowCallout">
          <a:avLst/>
        </a:prstGeom>
        <a:solidFill>
          <a:schemeClr val="accent5">
            <a:hueOff val="3687949"/>
            <a:satOff val="13573"/>
            <a:lumOff val="-470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US" sz="1600" b="1" i="0" u="none" kern="1200" dirty="0"/>
            <a:t>A paper is submitted to </a:t>
          </a:r>
          <a:r>
            <a:rPr lang="en-US" sz="1600" b="1" i="0" u="none" kern="1200" dirty="0">
              <a:solidFill>
                <a:prstClr val="white"/>
              </a:solidFill>
              <a:latin typeface="Calibri"/>
              <a:ea typeface="+mn-ea"/>
              <a:cs typeface="+mn-cs"/>
            </a:rPr>
            <a:t>ACM Applied Computing Symposium </a:t>
          </a:r>
          <a:r>
            <a:rPr lang="en-US" sz="1600" b="1" i="0" u="none" kern="1200" dirty="0"/>
            <a:t>and under review.</a:t>
          </a:r>
          <a:endParaRPr lang="en-US" sz="1600" b="1" kern="1200" dirty="0"/>
        </a:p>
      </dsp:txBody>
      <dsp:txXfrm rot="10800000">
        <a:off x="0" y="1833825"/>
        <a:ext cx="8394898" cy="600846"/>
      </dsp:txXfrm>
    </dsp:sp>
    <dsp:sp modelId="{46319333-343D-4AC7-8245-F1F284BFF9E5}">
      <dsp:nvSpPr>
        <dsp:cNvPr id="0" name=""/>
        <dsp:cNvSpPr/>
      </dsp:nvSpPr>
      <dsp:spPr>
        <a:xfrm rot="10800000">
          <a:off x="0" y="918138"/>
          <a:ext cx="8394898" cy="924705"/>
        </a:xfrm>
        <a:prstGeom prst="upArrowCallout">
          <a:avLst/>
        </a:prstGeom>
        <a:solidFill>
          <a:schemeClr val="accent5">
            <a:hueOff val="4917266"/>
            <a:satOff val="18098"/>
            <a:lumOff val="-627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Font typeface="+mj-lt"/>
            <a:buNone/>
          </a:pPr>
          <a:r>
            <a:rPr lang="en-US" sz="1600" b="1" kern="1200" dirty="0"/>
            <a:t>ICT Cost Action - MPM4CPS WG meeting at Gdansk, Poland (Sep 13-16, 2016)</a:t>
          </a:r>
          <a:endParaRPr lang="en-US" sz="1600" kern="1200" dirty="0"/>
        </a:p>
      </dsp:txBody>
      <dsp:txXfrm rot="10800000">
        <a:off x="0" y="918138"/>
        <a:ext cx="8394898" cy="600846"/>
      </dsp:txXfrm>
    </dsp:sp>
    <dsp:sp modelId="{57011C46-6E2D-4342-8B87-35D07A342AB3}">
      <dsp:nvSpPr>
        <dsp:cNvPr id="0" name=""/>
        <dsp:cNvSpPr/>
      </dsp:nvSpPr>
      <dsp:spPr>
        <a:xfrm rot="10800000">
          <a:off x="0" y="2452"/>
          <a:ext cx="8394898" cy="924705"/>
        </a:xfrm>
        <a:prstGeom prst="upArrowCallout">
          <a:avLst/>
        </a:prstGeom>
        <a:solidFill>
          <a:schemeClr val="accent5">
            <a:hueOff val="6146582"/>
            <a:satOff val="22622"/>
            <a:lumOff val="-78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US" sz="1600" b="1" kern="1200" dirty="0"/>
            <a:t>Verification Technology, Systems &amp; Applications (VTSA) Summer School (Aug 29- Sept 02, 2016)</a:t>
          </a:r>
        </a:p>
      </dsp:txBody>
      <dsp:txXfrm rot="10800000">
        <a:off x="0" y="2452"/>
        <a:ext cx="8394898" cy="600846"/>
      </dsp:txXfrm>
    </dsp:sp>
  </dsp:spTree>
</dsp:drawing>
</file>

<file path=ppt/diagrams/layout1.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8/layout/RadialCluster">
  <dgm:title val=""/>
  <dgm:desc val=""/>
  <dgm:catLst>
    <dgm:cat type="relationship" pri="19500"/>
    <dgm:cat type="cycle" pri="15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useDef="1">
    <dgm:dataModel>
      <dgm:ptLst/>
      <dgm:bg/>
      <dgm:whole/>
    </dgm:dataModel>
  </dgm:styleData>
  <dgm:clrData useDef="1">
    <dgm:dataModel>
      <dgm:ptLst/>
      <dgm:bg/>
      <dgm:whole/>
    </dgm:dataModel>
  </dgm:clrData>
  <dgm:layoutNode name="Name0">
    <dgm:varLst>
      <dgm:chMax val="1"/>
      <dgm:chPref val="1"/>
      <dgm:dir/>
      <dgm:animOne val="branch"/>
      <dgm:animLvl val="lvl"/>
    </dgm:varLst>
    <dgm:alg type="composite">
      <dgm:param type="ar" val="1.00"/>
    </dgm:alg>
    <dgm:shape xmlns:r="http://schemas.openxmlformats.org/officeDocument/2006/relationships" r:blip="">
      <dgm:adjLst/>
    </dgm:shape>
    <dgm:choose name="Name1">
      <dgm:if name="Name2" func="var" arg="dir" op="equ" val="norm">
        <dgm:choose name="Name3">
          <dgm:if name="Name4" axis="ch ch" ptType="node node" cnt="1 0" func="cnt" op="equ" val="1">
            <dgm:constrLst>
              <dgm:constr type="l" for="ch" forName="textCenter"/>
              <dgm:constr type="ctrY" for="ch" forName="textCenter" refType="h" fact="0.5"/>
              <dgm:constr type="w" for="ch" forName="textCenter" refType="w" fact="0.32"/>
              <dgm:constr type="h" for="ch" forName="textCenter" refType="w" refFor="ch" refForName="textCenter"/>
              <dgm:constr type="r" for="ch" forName="cycle_1" refType="w"/>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5" axis="ch ch" ptType="node node" cnt="1 0"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6" axis="ch ch" ptType="node node" cnt="1 0" func="cnt" op="equ" val="3">
            <dgm:choose name="Name7">
              <dgm:if name="Name8" axis="ch ch ch" ptType="node node node" st="1 2 0" cnt="1 1 0" func="cnt" op="equ" val="1">
                <dgm:choose name="Name9">
                  <dgm:if name="Name10"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12">
                <dgm:choose name="Name13">
                  <dgm:if name="Name14"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5">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16" axis="ch ch" ptType="node node" cnt="1 0"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r" for="ch" forName="cycle_2" refType="w"/>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l" for="ch" forName="cycle_4"/>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17" axis="ch ch" ptType="node node" cnt="1 0"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24"/>
              <dgm:constr type="w" for="ch" forName="cycle_2" refType="w" fact="0.33"/>
              <dgm:constr type="h" for="ch" forName="cycle_2" refType="w" refFor="ch" refForName="cycle_2"/>
              <dgm:constr type="r" for="ch" forName="cycle_3" refType="w" fact="0.89"/>
              <dgm:constr type="b" for="ch" forName="cycle_3" refType="h"/>
              <dgm:constr type="w" for="ch" forName="cycle_3" refType="w" fact="0.33"/>
              <dgm:constr type="h" for="ch" forName="cycle_3" refType="w" refFor="ch" refForName="cycle_3"/>
              <dgm:constr type="l" for="ch" forName="cycle_4" refType="w" fact="0.11"/>
              <dgm:constr type="b" for="ch" forName="cycle_4" refType="h"/>
              <dgm:constr type="w" for="ch" forName="cycle_4" refType="w" fact="0.33"/>
              <dgm:constr type="h" for="ch" forName="cycle_4" refType="w" refFor="ch" refForName="cycle_4"/>
              <dgm:constr type="l" for="ch" forName="cycle_5"/>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18" axis="ch ch" ptType="node node" cnt="1 0"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17"/>
              <dgm:constr type="w" for="ch" forName="cycle_2" refType="w" fact="0.33"/>
              <dgm:constr type="h" for="ch" forName="cycle_2" refType="w" refFor="ch" refForName="cycle_2"/>
              <dgm:constr type="r" for="ch" forName="cycle_3" refType="w"/>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l" for="ch" forName="cycle_5"/>
              <dgm:constr type="b" for="ch" forName="cycle_5" refType="h" fact="0.83"/>
              <dgm:constr type="w" for="ch" forName="cycle_5" refType="w" fact="0.33"/>
              <dgm:constr type="h" for="ch" forName="cycle_5" refType="w" refFor="ch" refForName="cycle_5"/>
              <dgm:constr type="l" for="ch" forName="cycle_6"/>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19">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r" for="ch" forName="cycle_2" refType="w" fact="0.938"/>
              <dgm:constr type="t" for="ch" forName="cycle_2" refType="h" fact="0.141"/>
              <dgm:constr type="w" for="ch" forName="cycle_2" refType="w" fact="0.263"/>
              <dgm:constr type="h" for="ch" forName="cycle_2" refType="w" refFor="ch" refForName="cycle_2"/>
              <dgm:constr type="r" for="ch" forName="cycle_3" refType="w"/>
              <dgm:constr type="b" for="ch" forName="cycle_3" refType="h" fact="0.74"/>
              <dgm:constr type="w" for="ch" forName="cycle_3" refType="w" fact="0.263"/>
              <dgm:constr type="h" for="ch" forName="cycle_3" refType="w" refFor="ch" refForName="cycle_3"/>
              <dgm:constr type="r" for="ch" forName="cycle_4" refType="w" fact="0.8"/>
              <dgm:constr type="b" for="ch" forName="cycle_4" refType="h"/>
              <dgm:constr type="w" for="ch" forName="cycle_4" refType="w" fact="0.263"/>
              <dgm:constr type="h" for="ch" forName="cycle_4" refType="w" refFor="ch" refForName="cycle_4"/>
              <dgm:constr type="l" for="ch" forName="cycle_5" refType="w" fact="0.2"/>
              <dgm:constr type="b" for="ch" forName="cycle_5" refType="h"/>
              <dgm:constr type="w" for="ch" forName="cycle_5" refType="w" fact="0.263"/>
              <dgm:constr type="h" for="ch" forName="cycle_5" refType="w" refFor="ch" refForName="cycle_5"/>
              <dgm:constr type="l" for="ch" forName="cycle_6"/>
              <dgm:constr type="b" for="ch" forName="cycle_6" refType="h" fact="0.74"/>
              <dgm:constr type="w" for="ch" forName="cycle_6" refType="w" fact="0.263"/>
              <dgm:constr type="h" for="ch" forName="cycle_6" refType="w" refFor="ch" refForName="cycle_6"/>
              <dgm:constr type="l" for="ch" forName="cycle_7" refType="w" fact="0.062"/>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if>
      <dgm:else name="Name20">
        <dgm:choose name="Name21">
          <dgm:if name="Name22" axis="ch ch" ptType="node node" func="cnt" op="equ" val="1">
            <dgm:constrLst>
              <dgm:constr type="r" for="ch" forName="textCenter" refType="w"/>
              <dgm:constr type="ctrY" for="ch" forName="textCenter" refType="h" fact="0.5"/>
              <dgm:constr type="w" for="ch" forName="textCenter" refType="w" fact="0.32"/>
              <dgm:constr type="h" for="ch" forName="textCenter" refType="w" refFor="ch" refForName="textCenter"/>
              <dgm:constr type="l" for="ch" forName="cycle_1"/>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23" axis="ch ch" ptType="node node"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24" axis="ch ch" ptType="node node" func="cnt" op="equ" val="3">
            <dgm:choose name="Name25">
              <dgm:if name="Name26" axis="ch ch ch" ptType="node node node" st="1 2 0" cnt="1 1 0" func="cnt" op="equ" val="1">
                <dgm:choose name="Name27">
                  <dgm:if name="Name28"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29">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30">
                <dgm:choose name="Name31">
                  <dgm:if name="Name32"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33">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34" axis="ch ch" ptType="node node"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l" for="ch" forName="cycle_2"/>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r" for="ch" forName="cycle_4" refType="w"/>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35" axis="ch ch" ptType="node node"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24"/>
              <dgm:constr type="w" for="ch" forName="cycle_2" refType="w" fact="0.33"/>
              <dgm:constr type="h" for="ch" forName="cycle_2" refType="w" refFor="ch" refForName="cycle_2"/>
              <dgm:constr type="l" for="ch" forName="cycle_3" refType="w" fact="0.11"/>
              <dgm:constr type="b" for="ch" forName="cycle_3" refType="h"/>
              <dgm:constr type="w" for="ch" forName="cycle_3" refType="w" fact="0.33"/>
              <dgm:constr type="h" for="ch" forName="cycle_3" refType="w" refFor="ch" refForName="cycle_3"/>
              <dgm:constr type="r" for="ch" forName="cycle_4" refType="w" fact="0.89"/>
              <dgm:constr type="b" for="ch" forName="cycle_4" refType="h"/>
              <dgm:constr type="w" for="ch" forName="cycle_4" refType="w" fact="0.33"/>
              <dgm:constr type="h" for="ch" forName="cycle_4" refType="w" refFor="ch" refForName="cycle_4"/>
              <dgm:constr type="r" for="ch" forName="cycle_5" refType="w"/>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36" axis="ch ch" ptType="node node"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17"/>
              <dgm:constr type="w" for="ch" forName="cycle_2" refType="w" fact="0.33"/>
              <dgm:constr type="h" for="ch" forName="cycle_2" refType="w" refFor="ch" refForName="cycle_2"/>
              <dgm:constr type="l" for="ch" forName="cycle_3"/>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r" for="ch" forName="cycle_5" refType="w"/>
              <dgm:constr type="b" for="ch" forName="cycle_5" refType="h" fact="0.83"/>
              <dgm:constr type="w" for="ch" forName="cycle_5" refType="w" fact="0.33"/>
              <dgm:constr type="h" for="ch" forName="cycle_5" refType="w" refFor="ch" refForName="cycle_5"/>
              <dgm:constr type="r" for="ch" forName="cycle_6" refType="w"/>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37">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l" for="ch" forName="cycle_2" refType="w" fact="0.062"/>
              <dgm:constr type="t" for="ch" forName="cycle_2" refType="h" fact="0.141"/>
              <dgm:constr type="w" for="ch" forName="cycle_2" refType="w" fact="0.263"/>
              <dgm:constr type="h" for="ch" forName="cycle_2" refType="w" refFor="ch" refForName="cycle_2"/>
              <dgm:constr type="l" for="ch" forName="cycle_3"/>
              <dgm:constr type="b" for="ch" forName="cycle_3" refType="h" fact="0.74"/>
              <dgm:constr type="w" for="ch" forName="cycle_3" refType="w" fact="0.263"/>
              <dgm:constr type="h" for="ch" forName="cycle_3" refType="w" refFor="ch" refForName="cycle_3"/>
              <dgm:constr type="l" for="ch" forName="cycle_4" refType="w" fact="0.2"/>
              <dgm:constr type="b" for="ch" forName="cycle_4" refType="h"/>
              <dgm:constr type="w" for="ch" forName="cycle_4" refType="w" fact="0.263"/>
              <dgm:constr type="h" for="ch" forName="cycle_4" refType="w" refFor="ch" refForName="cycle_4"/>
              <dgm:constr type="r" for="ch" forName="cycle_5" refType="w" fact="0.8"/>
              <dgm:constr type="b" for="ch" forName="cycle_5" refType="h"/>
              <dgm:constr type="w" for="ch" forName="cycle_5" refType="w" fact="0.263"/>
              <dgm:constr type="h" for="ch" forName="cycle_5" refType="w" refFor="ch" refForName="cycle_5"/>
              <dgm:constr type="r" for="ch" forName="cycle_6" refType="w"/>
              <dgm:constr type="b" for="ch" forName="cycle_6" refType="h" fact="0.74"/>
              <dgm:constr type="w" for="ch" forName="cycle_6" refType="w" fact="0.263"/>
              <dgm:constr type="h" for="ch" forName="cycle_6" refType="w" refFor="ch" refForName="cycle_6"/>
              <dgm:constr type="r" for="ch" forName="cycle_7" refType="w" fact="0.938"/>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else>
    </dgm:choose>
    <dgm:forEach name="Name38" axis="ch" ptType="node" cnt="1">
      <dgm:choose name="Name39">
        <dgm:if name="Name40" axis="des" func="maxDepth" op="lte" val="1">
          <dgm:layoutNode name="singleCycle">
            <dgm:choose name="Name41">
              <dgm:if name="Name42" axis="ch" ptType="node" func="cnt" op="equ" val="1">
                <dgm:choose name="Name43">
                  <dgm:if name="Name44" func="var" arg="dir" op="equ" val="norm">
                    <dgm:alg type="cycle">
                      <dgm:param type="stAng" val="90"/>
                      <dgm:param type="ctrShpMap" val="fNode"/>
                    </dgm:alg>
                  </dgm:if>
                  <dgm:else name="Name45">
                    <dgm:alg type="cycle">
                      <dgm:param type="stAng" val="-90"/>
                      <dgm:param type="spanAng" val="-360"/>
                      <dgm:param type="ctrShpMap" val="fNode"/>
                    </dgm:alg>
                  </dgm:else>
                </dgm:choose>
              </dgm:if>
              <dgm:else name="Name46">
                <dgm:choose name="Name47">
                  <dgm:if name="Name48" func="var" arg="dir" op="equ" val="norm">
                    <dgm:alg type="cycle">
                      <dgm:param type="ctrShpMap" val="fNode"/>
                    </dgm:alg>
                  </dgm:if>
                  <dgm:else name="Name49">
                    <dgm:alg type="cycle">
                      <dgm:param type="spanAng" val="-360"/>
                      <dgm:param type="ctrShpMap" val="fNode"/>
                    </dgm:alg>
                  </dgm:else>
                </dgm:choose>
              </dgm:else>
            </dgm:choose>
            <dgm:shape xmlns:r="http://schemas.openxmlformats.org/officeDocument/2006/relationships" r:blip="">
              <dgm:adjLst/>
            </dgm:shape>
            <dgm:presOf/>
            <dgm:choose name="Name50">
              <dgm:if name="Name51" axis="ch" ptType="node" func="cnt" op="equ" val="0">
                <dgm:constrLst>
                  <dgm:constr type="w" for="ch" forName="singleCenter" refType="w"/>
                  <dgm:constr type="h" for="ch" forName="singleCenter" refType="w" refFor="ch" refForName="singleCenter"/>
                </dgm:constrLst>
              </dgm:if>
              <dgm:if name="Name52" axis="ch" ptType="node" func="cnt" op="equ" val="1">
                <dgm:constrLst>
                  <dgm:constr type="w" for="ch" forName="singleCenter" refType="w" fact="0.5"/>
                  <dgm:constr type="h" for="ch" forName="singleCenter" refType="w" refFor="ch" refForName="singleCenter"/>
                  <dgm:constr type="userS" for="ch" ptType="node" refType="w" refFor="ch" refForName="singleCenter" fact="0.67"/>
                </dgm:constrLst>
              </dgm:if>
              <dgm:else name="Name53">
                <dgm:constrLst>
                  <dgm:constr type="w" for="ch" forName="singleCenter" refType="w" fact="0.3"/>
                  <dgm:constr type="h" for="ch" forName="singleCenter" refType="w" refFor="ch" refForName="singleCenter"/>
                  <dgm:constr type="userS" for="ch" ptType="node" refType="w" refFor="ch" refForName="singleCenter" fact="0.67"/>
                </dgm:constrLst>
              </dgm:else>
            </dgm:choose>
            <dgm:layoutNode name="singleCenter" styleLbl="node1">
              <dgm:varLst>
                <dgm:chMax val="7"/>
                <dgm:chPref val="7"/>
              </dgm:varLst>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54" axis="ch" cnt="21">
              <dgm:forEach name="Name55" axis="self" ptType="parTrans">
                <dgm:layoutNode name="Name5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57" axis="self" ptType="node">
                <dgm:layoutNode name="text0"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layoutNode>
        </dgm:if>
        <dgm:else name="Name58">
          <dgm:layoutNode name="textCenter" styleLbl="node1">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choose name="Name59">
            <dgm:if name="Name60" axis="ch" ptType="node" func="cnt" op="gte" val="1">
              <dgm:layoutNode name="cycle_1">
                <dgm:choose name="Name61">
                  <dgm:if name="Name62" func="var" arg="dir" op="equ" val="norm">
                    <dgm:choose name="Name63">
                      <dgm:if name="Name64" axis="ch" ptType="node" func="cnt" op="equ" val="1">
                        <dgm:choose name="Name65">
                          <dgm:if name="Name66" axis="ch ch" ptType="node node" st="1 1" cnt="1 0" func="cnt" op="equ" val="1">
                            <dgm:alg type="cycle">
                              <dgm:param type="ctrShpMap" val="fNode"/>
                              <dgm:param type="stAng" val="90"/>
                            </dgm:alg>
                          </dgm:if>
                          <dgm:if name="Name67" axis="ch ch" ptType="node node" st="1 1" cnt="1 0" func="cnt" op="equ" val="2">
                            <dgm:alg type="cycle">
                              <dgm:param type="ctrShpMap" val="fNode"/>
                              <dgm:param type="stAng" val="45"/>
                              <dgm:param type="spanAng" val="90"/>
                            </dgm:alg>
                          </dgm:if>
                          <dgm:else name="Name68">
                            <dgm:alg type="cycle">
                              <dgm:param type="ctrShpMap" val="fNode"/>
                              <dgm:param type="stAng" val="0"/>
                              <dgm:param type="spanAng" val="180"/>
                            </dgm:alg>
                          </dgm:else>
                        </dgm:choose>
                      </dgm:if>
                      <dgm:if name="Name69" axis="ch" ptType="node" func="cnt" op="equ" val="2">
                        <dgm:choose name="Name70">
                          <dgm:if name="Name71" axis="ch ch" ptType="node node" st="1 1" cnt="1 0" func="cnt" op="equ" val="1">
                            <dgm:alg type="cycle">
                              <dgm:param type="ctrShpMap" val="fNode"/>
                              <dgm:param type="stAng" val="0"/>
                            </dgm:alg>
                          </dgm:if>
                          <dgm:if name="Name72" axis="ch ch" ptType="node node" st="1 1" cnt="1 0" func="cnt" op="equ" val="2">
                            <dgm:alg type="cycle">
                              <dgm:param type="ctrShpMap" val="fNode"/>
                              <dgm:param type="stAng" val="315"/>
                              <dgm:param type="spanAng" val="90"/>
                            </dgm:alg>
                          </dgm:if>
                          <dgm:else name="Name73">
                            <dgm:alg type="cycle">
                              <dgm:param type="ctrShpMap" val="fNode"/>
                              <dgm:param type="stAng" val="270"/>
                              <dgm:param type="spanAng" val="180"/>
                            </dgm:alg>
                          </dgm:else>
                        </dgm:choose>
                      </dgm:if>
                      <dgm:if name="Name74" axis="ch" ptType="node" func="cnt" op="equ" val="3">
                        <dgm:choose name="Name75">
                          <dgm:if name="Name76" axis="ch ch" ptType="node node" st="1 1" cnt="1 0" func="cnt" op="equ" val="1">
                            <dgm:alg type="cycle">
                              <dgm:param type="ctrShpMap" val="fNode"/>
                              <dgm:param type="stAng" val="0"/>
                            </dgm:alg>
                          </dgm:if>
                          <dgm:if name="Name77" axis="ch ch" ptType="node node" st="1 1" cnt="1 0" func="cnt" op="equ" val="2">
                            <dgm:alg type="cycle">
                              <dgm:param type="ctrShpMap" val="fNode"/>
                              <dgm:param type="stAng" val="315"/>
                              <dgm:param type="spanAng" val="90"/>
                            </dgm:alg>
                          </dgm:if>
                          <dgm:else name="Name78">
                            <dgm:alg type="cycle">
                              <dgm:param type="ctrShpMap" val="fNode"/>
                              <dgm:param type="stAng" val="270"/>
                              <dgm:param type="spanAng" val="180"/>
                            </dgm:alg>
                          </dgm:else>
                        </dgm:choose>
                      </dgm:if>
                      <dgm:if name="Name79" axis="ch" ptType="node" func="cnt" op="equ" val="4">
                        <dgm:choose name="Name80">
                          <dgm:if name="Name81" axis="ch ch" ptType="node node" st="1 1" cnt="1 0" func="cnt" op="equ" val="1">
                            <dgm:alg type="cycle">
                              <dgm:param type="ctrShpMap" val="fNode"/>
                              <dgm:param type="stAng" val="0"/>
                            </dgm:alg>
                          </dgm:if>
                          <dgm:if name="Name82" axis="ch ch" ptType="node node" st="1 1" cnt="1 0" func="cnt" op="equ" val="2">
                            <dgm:alg type="cycle">
                              <dgm:param type="ctrShpMap" val="fNode"/>
                              <dgm:param type="stAng" val="315"/>
                              <dgm:param type="spanAng" val="90"/>
                            </dgm:alg>
                          </dgm:if>
                          <dgm:else name="Name83">
                            <dgm:alg type="cycle">
                              <dgm:param type="ctrShpMap" val="fNode"/>
                              <dgm:param type="stAng" val="292.5"/>
                              <dgm:param type="spanAng" val="135"/>
                            </dgm:alg>
                          </dgm:else>
                        </dgm:choose>
                      </dgm:if>
                      <dgm:if name="Name84" axis="ch" ptType="node" func="cnt" op="equ" val="5">
                        <dgm:choose name="Name85">
                          <dgm:if name="Name86" axis="ch ch" ptType="node node" st="1 1" cnt="1 0" func="cnt" op="equ" val="1">
                            <dgm:alg type="cycle">
                              <dgm:param type="ctrShpMap" val="fNode"/>
                              <dgm:param type="stAng" val="0"/>
                            </dgm:alg>
                          </dgm:if>
                          <dgm:if name="Name87" axis="ch ch" ptType="node node" st="1 1" cnt="1 0" func="cnt" op="equ" val="2">
                            <dgm:alg type="cycle">
                              <dgm:param type="ctrShpMap" val="fNode"/>
                              <dgm:param type="stAng" val="315"/>
                              <dgm:param type="spanAng" val="90"/>
                            </dgm:alg>
                          </dgm:if>
                          <dgm:else name="Name88">
                            <dgm:alg type="cycle">
                              <dgm:param type="ctrShpMap" val="fNode"/>
                              <dgm:param type="stAng" val="0"/>
                              <dgm:param type="spanAng" val="360"/>
                            </dgm:alg>
                          </dgm:else>
                        </dgm:choose>
                      </dgm:if>
                      <dgm:if name="Name89" axis="ch" ptType="node" func="cnt" op="equ" val="6">
                        <dgm:choose name="Name90">
                          <dgm:if name="Name91" axis="ch ch" ptType="node node" st="1 1" cnt="1 0" func="cnt" op="equ" val="1">
                            <dgm:alg type="cycle">
                              <dgm:param type="ctrShpMap" val="fNode"/>
                              <dgm:param type="stAng" val="0"/>
                            </dgm:alg>
                          </dgm:if>
                          <dgm:if name="Name92" axis="ch ch" ptType="node node" st="1 1" cnt="1 0" func="cnt" op="equ" val="2">
                            <dgm:alg type="cycle">
                              <dgm:param type="ctrShpMap" val="fNode"/>
                              <dgm:param type="stAng" val="315"/>
                              <dgm:param type="spanAng" val="90"/>
                            </dgm:alg>
                          </dgm:if>
                          <dgm:else name="Name93">
                            <dgm:alg type="cycle">
                              <dgm:param type="ctrShpMap" val="fNode"/>
                              <dgm:param type="stAng" val="0"/>
                              <dgm:param type="spanAng" val="360"/>
                            </dgm:alg>
                          </dgm:else>
                        </dgm:choose>
                      </dgm:if>
                      <dgm:if name="Name94" axis="ch" ptType="node" func="cnt" op="gte" val="7">
                        <dgm:choose name="Name95">
                          <dgm:if name="Name96" axis="ch ch" ptType="node node" st="1 1" cnt="1 0" func="cnt" op="equ" val="1">
                            <dgm:alg type="cycle">
                              <dgm:param type="ctrShpMap" val="fNode"/>
                              <dgm:param type="stAng" val="0"/>
                            </dgm:alg>
                          </dgm:if>
                          <dgm:if name="Name97" axis="ch ch" ptType="node node" st="1 1" cnt="1 0" func="cnt" op="equ" val="2">
                            <dgm:alg type="cycle">
                              <dgm:param type="ctrShpMap" val="fNode"/>
                              <dgm:param type="stAng" val="315"/>
                              <dgm:param type="spanAng" val="90"/>
                            </dgm:alg>
                          </dgm:if>
                          <dgm:else name="Name98">
                            <dgm:alg type="cycle">
                              <dgm:param type="ctrShpMap" val="fNode"/>
                              <dgm:param type="stAng" val="0"/>
                              <dgm:param type="spanAng" val="360"/>
                            </dgm:alg>
                          </dgm:else>
                        </dgm:choose>
                      </dgm:if>
                      <dgm:else name="Name99"/>
                    </dgm:choose>
                  </dgm:if>
                  <dgm:else name="Name100">
                    <dgm:choose name="Name101">
                      <dgm:if name="Name102" axis="ch" ptType="node" func="cnt" op="equ" val="1">
                        <dgm:choose name="Name103">
                          <dgm:if name="Name104" axis="ch ch" ptType="node node" st="1 1" cnt="1 0" func="cnt" op="equ" val="1">
                            <dgm:alg type="cycle">
                              <dgm:param type="ctrShpMap" val="fNode"/>
                              <dgm:param type="stAng" val="270"/>
                            </dgm:alg>
                          </dgm:if>
                          <dgm:if name="Name105" axis="ch ch" ptType="node node" st="1 1" cnt="1 0" func="cnt" op="equ" val="2">
                            <dgm:alg type="cycle">
                              <dgm:param type="ctrShpMap" val="fNode"/>
                              <dgm:param type="stAng" val="315"/>
                              <dgm:param type="spanAng" val="-90"/>
                            </dgm:alg>
                          </dgm:if>
                          <dgm:else name="Name106">
                            <dgm:alg type="cycle">
                              <dgm:param type="ctrShpMap" val="fNode"/>
                              <dgm:param type="stAng" val="0"/>
                              <dgm:param type="spanAng" val="-180"/>
                            </dgm:alg>
                          </dgm:else>
                        </dgm:choose>
                      </dgm:if>
                      <dgm:if name="Name107" axis="ch" ptType="node" func="cnt" op="equ" val="2">
                        <dgm:choose name="Name108">
                          <dgm:if name="Name109" axis="ch ch" ptType="node node" st="1 1" cnt="1 0" func="cnt" op="equ" val="1">
                            <dgm:alg type="cycle">
                              <dgm:param type="ctrShpMap" val="fNode"/>
                              <dgm:param type="stAng" val="0"/>
                            </dgm:alg>
                          </dgm:if>
                          <dgm:if name="Name110" axis="ch ch" ptType="node node" st="1 1" cnt="1 0" func="cnt" op="equ" val="2">
                            <dgm:alg type="cycle">
                              <dgm:param type="ctrShpMap" val="fNode"/>
                              <dgm:param type="stAng" val="45"/>
                              <dgm:param type="spanAng" val="-90"/>
                            </dgm:alg>
                          </dgm:if>
                          <dgm:else name="Name111">
                            <dgm:alg type="cycle">
                              <dgm:param type="ctrShpMap" val="fNode"/>
                              <dgm:param type="stAng" val="90"/>
                              <dgm:param type="spanAng" val="-180"/>
                            </dgm:alg>
                          </dgm:else>
                        </dgm:choose>
                      </dgm:if>
                      <dgm:if name="Name112" axis="ch" ptType="node" func="cnt" op="equ" val="3">
                        <dgm:choose name="Name113">
                          <dgm:if name="Name114" axis="ch ch" ptType="node node" st="1 1" cnt="1 0" func="cnt" op="equ" val="1">
                            <dgm:alg type="cycle">
                              <dgm:param type="ctrShpMap" val="fNode"/>
                              <dgm:param type="stAng" val="0"/>
                            </dgm:alg>
                          </dgm:if>
                          <dgm:if name="Name115" axis="ch ch" ptType="node node" st="1 1" cnt="1 0" func="cnt" op="equ" val="2">
                            <dgm:alg type="cycle">
                              <dgm:param type="ctrShpMap" val="fNode"/>
                              <dgm:param type="stAng" val="45"/>
                              <dgm:param type="spanAng" val="-90"/>
                            </dgm:alg>
                          </dgm:if>
                          <dgm:else name="Name116">
                            <dgm:alg type="cycle">
                              <dgm:param type="ctrShpMap" val="fNode"/>
                              <dgm:param type="stAng" val="90"/>
                              <dgm:param type="spanAng" val="-180"/>
                            </dgm:alg>
                          </dgm:else>
                        </dgm:choose>
                      </dgm:if>
                      <dgm:if name="Name117" axis="ch" ptType="node" func="cnt" op="equ" val="4">
                        <dgm:choose name="Name118">
                          <dgm:if name="Name119" axis="ch ch" ptType="node node" st="1 1" cnt="1 0" func="cnt" op="equ" val="1">
                            <dgm:alg type="cycle">
                              <dgm:param type="ctrShpMap" val="fNode"/>
                              <dgm:param type="stAng" val="0"/>
                            </dgm:alg>
                          </dgm:if>
                          <dgm:if name="Name120" axis="ch ch" ptType="node node" st="1 1" cnt="1 0" func="cnt" op="equ" val="2">
                            <dgm:alg type="cycle">
                              <dgm:param type="ctrShpMap" val="fNode"/>
                              <dgm:param type="stAng" val="45"/>
                              <dgm:param type="spanAng" val="-90"/>
                            </dgm:alg>
                          </dgm:if>
                          <dgm:else name="Name121">
                            <dgm:alg type="cycle">
                              <dgm:param type="ctrShpMap" val="fNode"/>
                              <dgm:param type="stAng" val="67.5"/>
                              <dgm:param type="spanAng" val="-135"/>
                            </dgm:alg>
                          </dgm:else>
                        </dgm:choose>
                      </dgm:if>
                      <dgm:if name="Name122" axis="ch" ptType="node" func="cnt" op="equ" val="5">
                        <dgm:choose name="Name123">
                          <dgm:if name="Name124" axis="ch ch" ptType="node node" st="1 1" cnt="1 0" func="cnt" op="equ" val="1">
                            <dgm:alg type="cycle">
                              <dgm:param type="ctrShpMap" val="fNode"/>
                              <dgm:param type="stAng" val="0"/>
                            </dgm:alg>
                          </dgm:if>
                          <dgm:if name="Name125" axis="ch ch" ptType="node node" st="1 1" cnt="1 0" func="cnt" op="equ" val="2">
                            <dgm:alg type="cycle">
                              <dgm:param type="ctrShpMap" val="fNode"/>
                              <dgm:param type="stAng" val="45"/>
                              <dgm:param type="spanAng" val="-90"/>
                            </dgm:alg>
                          </dgm:if>
                          <dgm:else name="Name126">
                            <dgm:alg type="cycle">
                              <dgm:param type="ctrShpMap" val="fNode"/>
                              <dgm:param type="stAng" val="0"/>
                              <dgm:param type="spanAng" val="-360"/>
                            </dgm:alg>
                          </dgm:else>
                        </dgm:choose>
                      </dgm:if>
                      <dgm:if name="Name127" axis="ch" ptType="node" func="cnt" op="equ" val="6">
                        <dgm:choose name="Name128">
                          <dgm:if name="Name129" axis="ch ch" ptType="node node" st="1 1" cnt="1 0" func="cnt" op="equ" val="1">
                            <dgm:alg type="cycle">
                              <dgm:param type="ctrShpMap" val="fNode"/>
                              <dgm:param type="stAng" val="0"/>
                            </dgm:alg>
                          </dgm:if>
                          <dgm:if name="Name130" axis="ch ch" ptType="node node" st="1 1" cnt="1 0" func="cnt" op="equ" val="2">
                            <dgm:alg type="cycle">
                              <dgm:param type="ctrShpMap" val="fNode"/>
                              <dgm:param type="stAng" val="45"/>
                              <dgm:param type="spanAng" val="-90"/>
                            </dgm:alg>
                          </dgm:if>
                          <dgm:else name="Name131">
                            <dgm:alg type="cycle">
                              <dgm:param type="ctrShpMap" val="fNode"/>
                              <dgm:param type="stAng" val="0"/>
                              <dgm:param type="spanAng" val="-360"/>
                            </dgm:alg>
                          </dgm:else>
                        </dgm:choose>
                      </dgm:if>
                      <dgm:if name="Name132" axis="ch" ptType="node" func="cnt" op="gte" val="7">
                        <dgm:choose name="Name133">
                          <dgm:if name="Name134" axis="ch ch" ptType="node node" st="1 1" cnt="1 0" func="cnt" op="equ" val="1">
                            <dgm:alg type="cycle">
                              <dgm:param type="ctrShpMap" val="fNode"/>
                              <dgm:param type="stAng" val="0"/>
                            </dgm:alg>
                          </dgm:if>
                          <dgm:if name="Name135" axis="ch ch" ptType="node node" st="1 1" cnt="1 0" func="cnt" op="equ" val="2">
                            <dgm:alg type="cycle">
                              <dgm:param type="ctrShpMap" val="fNode"/>
                              <dgm:param type="stAng" val="45"/>
                              <dgm:param type="spanAng" val="-90"/>
                            </dgm:alg>
                          </dgm:if>
                          <dgm:else name="Name136">
                            <dgm:alg type="cycle">
                              <dgm:param type="ctrShpMap" val="fNode"/>
                              <dgm:param type="stAng" val="0"/>
                              <dgm:param type="spanAng" val="-360"/>
                            </dgm:alg>
                          </dgm:else>
                        </dgm:choose>
                      </dgm:if>
                      <dgm:else name="Name137"/>
                    </dgm:choose>
                  </dgm:else>
                </dgm:choose>
                <dgm:shape xmlns:r="http://schemas.openxmlformats.org/officeDocument/2006/relationships" r:blip="">
                  <dgm:adjLst/>
                </dgm:shape>
                <dgm:presOf/>
                <dgm:constrLst>
                  <dgm:constr type="sp" refType="w" fact="0.1"/>
                  <dgm:constr type="sibSp" refType="w" fact="0.1"/>
                </dgm:constrLst>
                <dgm:forEach name="Name138" axis="ch" ptType="node" cnt="1">
                  <dgm:layoutNode name="childCenter1"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139" axis="ch">
                    <dgm:forEach name="Name140" axis="self" ptType="parTrans">
                      <dgm:layoutNode name="Name141">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142" axis="self" ptType="node">
                      <dgm:layoutNode name="text1"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143" axis="ch" ptType="parTrans" cnt="1">
                <dgm:layoutNode name="Name144">
                  <dgm:alg type="conn">
                    <dgm:param type="dim" val="1D"/>
                    <dgm:param type="begPts" val="auto"/>
                    <dgm:param type="endPts" val="auto"/>
                    <dgm:param type="endSty" val="noArr"/>
                    <dgm:param type="srcNode" val="textCenter"/>
                    <dgm:param type="dstNode" val="childCenter1"/>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145"/>
          </dgm:choose>
          <dgm:choose name="Name146">
            <dgm:if name="Name147" axis="ch" ptType="node" func="cnt" op="gte" val="2">
              <dgm:layoutNode name="cycle_2">
                <dgm:choose name="Name148">
                  <dgm:if name="Name149" func="var" arg="dir" op="equ" val="norm">
                    <dgm:choose name="Name150">
                      <dgm:if name="Name151" axis="ch" ptType="node" func="cnt" op="equ" val="2">
                        <dgm:choose name="Name152">
                          <dgm:if name="Name153" axis="ch ch" ptType="node node" st="2 1" cnt="1 0" func="cnt" op="equ" val="1">
                            <dgm:alg type="cycle">
                              <dgm:param type="ctrShpMap" val="fNode"/>
                              <dgm:param type="stAng" val="180"/>
                            </dgm:alg>
                          </dgm:if>
                          <dgm:if name="Name154" axis="ch ch" ptType="node node" st="2 1" cnt="1 0" func="cnt" op="equ" val="2">
                            <dgm:alg type="cycle">
                              <dgm:param type="ctrShpMap" val="fNode"/>
                              <dgm:param type="stAng" val="135"/>
                              <dgm:param type="spanAng" val="90"/>
                            </dgm:alg>
                          </dgm:if>
                          <dgm:else name="Name155">
                            <dgm:alg type="cycle">
                              <dgm:param type="ctrShpMap" val="fNode"/>
                              <dgm:param type="stAng" val="90"/>
                              <dgm:param type="spanAng" val="180"/>
                            </dgm:alg>
                          </dgm:else>
                        </dgm:choose>
                      </dgm:if>
                      <dgm:if name="Name156" axis="ch" ptType="node" func="cnt" op="equ" val="3">
                        <dgm:choose name="Name157">
                          <dgm:if name="Name158" axis="ch ch" ptType="node node" st="2 1" cnt="1 0" func="cnt" op="equ" val="1">
                            <dgm:alg type="cycle">
                              <dgm:param type="ctrShpMap" val="fNode"/>
                              <dgm:param type="stAng" val="120"/>
                              <dgm:param type="horzAlign" val="r"/>
                              <dgm:param type="vertAlign" val="b"/>
                            </dgm:alg>
                          </dgm:if>
                          <dgm:if name="Name159" axis="ch ch" ptType="node node" st="2 1" cnt="1 0" func="cnt" op="equ" val="2">
                            <dgm:alg type="cycle">
                              <dgm:param type="ctrShpMap" val="fNode"/>
                              <dgm:param type="stAng" val="75"/>
                              <dgm:param type="spanAng" val="90"/>
                              <dgm:param type="horzAlign" val="r"/>
                              <dgm:param type="vertAlign" val="b"/>
                            </dgm:alg>
                          </dgm:if>
                          <dgm:else name="Name160">
                            <dgm:alg type="cycle">
                              <dgm:param type="ctrShpMap" val="fNode"/>
                              <dgm:param type="stAng" val="30"/>
                              <dgm:param type="spanAng" val="180"/>
                            </dgm:alg>
                          </dgm:else>
                        </dgm:choose>
                      </dgm:if>
                      <dgm:if name="Name161" axis="ch" ptType="node" func="cnt" op="equ" val="4">
                        <dgm:choose name="Name162">
                          <dgm:if name="Name163" axis="ch ch" ptType="node node" st="2 1" cnt="1 0" func="cnt" op="equ" val="1">
                            <dgm:alg type="cycle">
                              <dgm:param type="ctrShpMap" val="fNode"/>
                              <dgm:param type="stAng" val="90"/>
                            </dgm:alg>
                          </dgm:if>
                          <dgm:if name="Name164" axis="ch ch" ptType="node node" st="2 1" cnt="1 0" func="cnt" op="equ" val="2">
                            <dgm:alg type="cycle">
                              <dgm:param type="ctrShpMap" val="fNode"/>
                              <dgm:param type="stAng" val="45"/>
                              <dgm:param type="spanAng" val="90"/>
                            </dgm:alg>
                          </dgm:if>
                          <dgm:else name="Name165">
                            <dgm:alg type="cycle">
                              <dgm:param type="ctrShpMap" val="fNode"/>
                              <dgm:param type="stAng" val="22.5"/>
                              <dgm:param type="spanAng" val="135"/>
                            </dgm:alg>
                          </dgm:else>
                        </dgm:choose>
                      </dgm:if>
                      <dgm:if name="Name166" axis="ch" ptType="node" func="cnt" op="equ" val="5">
                        <dgm:choose name="Name167">
                          <dgm:if name="Name168" axis="ch ch" ptType="node node" st="2 1" cnt="1 0" func="cnt" op="equ" val="1">
                            <dgm:alg type="cycle">
                              <dgm:param type="ctrShpMap" val="fNode"/>
                              <dgm:param type="stAng" val="72"/>
                            </dgm:alg>
                          </dgm:if>
                          <dgm:if name="Name169" axis="ch ch" ptType="node node" st="2 1" cnt="1 0" func="cnt" op="equ" val="2">
                            <dgm:alg type="cycle">
                              <dgm:param type="ctrShpMap" val="fNode"/>
                              <dgm:param type="stAng" val="27"/>
                              <dgm:param type="spanAng" val="90"/>
                            </dgm:alg>
                          </dgm:if>
                          <dgm:else name="Name170">
                            <dgm:alg type="cycle">
                              <dgm:param type="ctrShpMap" val="fNode"/>
                              <dgm:param type="stAng" val="0"/>
                              <dgm:param type="spanAng" val="360"/>
                            </dgm:alg>
                          </dgm:else>
                        </dgm:choose>
                      </dgm:if>
                      <dgm:if name="Name171" axis="ch" ptType="node" func="cnt" op="equ" val="6">
                        <dgm:choose name="Name172">
                          <dgm:if name="Name173" axis="ch ch" ptType="node node" st="2 1" cnt="1 0" func="cnt" op="equ" val="1">
                            <dgm:alg type="cycle">
                              <dgm:param type="ctrShpMap" val="fNode"/>
                              <dgm:param type="stAng" val="60"/>
                            </dgm:alg>
                          </dgm:if>
                          <dgm:if name="Name174" axis="ch ch" ptType="node node" st="2 1" cnt="1 0" func="cnt" op="equ" val="2">
                            <dgm:alg type="cycle">
                              <dgm:param type="ctrShpMap" val="fNode"/>
                              <dgm:param type="stAng" val="15"/>
                              <dgm:param type="spanAng" val="90"/>
                            </dgm:alg>
                          </dgm:if>
                          <dgm:else name="Name175">
                            <dgm:alg type="cycle">
                              <dgm:param type="ctrShpMap" val="fNode"/>
                              <dgm:param type="stAng" val="0"/>
                              <dgm:param type="spanAng" val="360"/>
                            </dgm:alg>
                          </dgm:else>
                        </dgm:choose>
                      </dgm:if>
                      <dgm:if name="Name176" axis="ch" ptType="node" func="cnt" op="gte" val="7">
                        <dgm:choose name="Name177">
                          <dgm:if name="Name178" axis="ch ch" ptType="node node" st="2 1" cnt="1 0" func="cnt" op="equ" val="1">
                            <dgm:alg type="cycle">
                              <dgm:param type="ctrShpMap" val="fNode"/>
                              <dgm:param type="stAng" val="51"/>
                            </dgm:alg>
                          </dgm:if>
                          <dgm:if name="Name179" axis="ch ch" ptType="node node" st="2 1" cnt="1 0" func="cnt" op="equ" val="2">
                            <dgm:alg type="cycle">
                              <dgm:param type="ctrShpMap" val="fNode"/>
                              <dgm:param type="stAng" val="6"/>
                              <dgm:param type="spanAng" val="90"/>
                            </dgm:alg>
                          </dgm:if>
                          <dgm:else name="Name180">
                            <dgm:alg type="cycle">
                              <dgm:param type="ctrShpMap" val="fNode"/>
                              <dgm:param type="stAng" val="0"/>
                              <dgm:param type="spanAng" val="360"/>
                            </dgm:alg>
                          </dgm:else>
                        </dgm:choose>
                      </dgm:if>
                      <dgm:else name="Name181"/>
                    </dgm:choose>
                  </dgm:if>
                  <dgm:else name="Name182">
                    <dgm:choose name="Name183">
                      <dgm:if name="Name184" axis="ch" ptType="node" func="cnt" op="equ" val="2">
                        <dgm:choose name="Name185">
                          <dgm:if name="Name186" axis="ch ch" ptType="node node" st="2 1" cnt="1 0" func="cnt" op="equ" val="1">
                            <dgm:alg type="cycle">
                              <dgm:param type="ctrShpMap" val="fNode"/>
                              <dgm:param type="stAng" val="180"/>
                            </dgm:alg>
                          </dgm:if>
                          <dgm:if name="Name187" axis="ch ch" ptType="node node" st="2 1" cnt="1 0" func="cnt" op="equ" val="2">
                            <dgm:alg type="cycle">
                              <dgm:param type="ctrShpMap" val="fNode"/>
                              <dgm:param type="stAng" val="225"/>
                              <dgm:param type="spanAng" val="-90"/>
                            </dgm:alg>
                          </dgm:if>
                          <dgm:else name="Name188">
                            <dgm:alg type="cycle">
                              <dgm:param type="ctrShpMap" val="fNode"/>
                              <dgm:param type="stAng" val="270"/>
                              <dgm:param type="spanAng" val="-180"/>
                            </dgm:alg>
                          </dgm:else>
                        </dgm:choose>
                      </dgm:if>
                      <dgm:if name="Name189" axis="ch" ptType="node" func="cnt" op="equ" val="3">
                        <dgm:choose name="Name190">
                          <dgm:if name="Name191" axis="ch ch" ptType="node node" st="2 1" cnt="1 0" func="cnt" op="equ" val="1">
                            <dgm:alg type="cycle">
                              <dgm:param type="ctrShpMap" val="fNode"/>
                              <dgm:param type="stAng" val="240"/>
                              <dgm:param type="horzAlign" val="l"/>
                              <dgm:param type="vertAlign" val="b"/>
                            </dgm:alg>
                          </dgm:if>
                          <dgm:if name="Name192" axis="ch ch" ptType="node node" st="2 1" cnt="1 0" func="cnt" op="equ" val="2">
                            <dgm:alg type="cycle">
                              <dgm:param type="ctrShpMap" val="fNode"/>
                              <dgm:param type="stAng" val="285"/>
                              <dgm:param type="spanAng" val="-90"/>
                              <dgm:param type="horzAlign" val="l"/>
                              <dgm:param type="vertAlign" val="b"/>
                            </dgm:alg>
                          </dgm:if>
                          <dgm:else name="Name193">
                            <dgm:alg type="cycle">
                              <dgm:param type="ctrShpMap" val="fNode"/>
                              <dgm:param type="stAng" val="330"/>
                              <dgm:param type="spanAng" val="-180"/>
                            </dgm:alg>
                          </dgm:else>
                        </dgm:choose>
                      </dgm:if>
                      <dgm:if name="Name194" axis="ch" ptType="node" func="cnt" op="equ" val="4">
                        <dgm:choose name="Name195">
                          <dgm:if name="Name196" axis="ch ch" ptType="node node" st="2 1" cnt="1 0" func="cnt" op="equ" val="1">
                            <dgm:alg type="cycle">
                              <dgm:param type="ctrShpMap" val="fNode"/>
                              <dgm:param type="stAng" val="270"/>
                            </dgm:alg>
                          </dgm:if>
                          <dgm:if name="Name197" axis="ch ch" ptType="node node" st="2 1" cnt="1 0" func="cnt" op="equ" val="2">
                            <dgm:alg type="cycle">
                              <dgm:param type="ctrShpMap" val="fNode"/>
                              <dgm:param type="stAng" val="315"/>
                              <dgm:param type="spanAng" val="-90"/>
                            </dgm:alg>
                          </dgm:if>
                          <dgm:else name="Name198">
                            <dgm:alg type="cycle">
                              <dgm:param type="ctrShpMap" val="fNode"/>
                              <dgm:param type="stAng" val="337.5"/>
                              <dgm:param type="spanAng" val="-135"/>
                            </dgm:alg>
                          </dgm:else>
                        </dgm:choose>
                      </dgm:if>
                      <dgm:if name="Name199" axis="ch" ptType="node" func="cnt" op="equ" val="5">
                        <dgm:choose name="Name200">
                          <dgm:if name="Name201" axis="ch ch" ptType="node node" st="2 1" cnt="1 0" func="cnt" op="equ" val="1">
                            <dgm:alg type="cycle">
                              <dgm:param type="ctrShpMap" val="fNode"/>
                              <dgm:param type="stAng" val="288"/>
                            </dgm:alg>
                          </dgm:if>
                          <dgm:if name="Name202" axis="ch ch" ptType="node node" st="2 1" cnt="1 0" func="cnt" op="equ" val="2">
                            <dgm:alg type="cycle">
                              <dgm:param type="ctrShpMap" val="fNode"/>
                              <dgm:param type="stAng" val="333"/>
                              <dgm:param type="spanAng" val="-90"/>
                            </dgm:alg>
                          </dgm:if>
                          <dgm:else name="Name203">
                            <dgm:alg type="cycle">
                              <dgm:param type="ctrShpMap" val="fNode"/>
                              <dgm:param type="stAng" val="0"/>
                              <dgm:param type="spanAng" val="-360"/>
                            </dgm:alg>
                          </dgm:else>
                        </dgm:choose>
                      </dgm:if>
                      <dgm:if name="Name204" axis="ch" ptType="node" func="cnt" op="equ" val="6">
                        <dgm:choose name="Name205">
                          <dgm:if name="Name206" axis="ch ch" ptType="node node" st="2 1" cnt="1 0" func="cnt" op="equ" val="1">
                            <dgm:alg type="cycle">
                              <dgm:param type="ctrShpMap" val="fNode"/>
                              <dgm:param type="stAng" val="300"/>
                            </dgm:alg>
                          </dgm:if>
                          <dgm:if name="Name207" axis="ch ch" ptType="node node" st="2 1" cnt="1 0" func="cnt" op="equ" val="2">
                            <dgm:alg type="cycle">
                              <dgm:param type="ctrShpMap" val="fNode"/>
                              <dgm:param type="stAng" val="345"/>
                              <dgm:param type="spanAng" val="-90"/>
                            </dgm:alg>
                          </dgm:if>
                          <dgm:else name="Name208">
                            <dgm:alg type="cycle">
                              <dgm:param type="ctrShpMap" val="fNode"/>
                              <dgm:param type="stAng" val="0"/>
                              <dgm:param type="spanAng" val="-360"/>
                            </dgm:alg>
                          </dgm:else>
                        </dgm:choose>
                      </dgm:if>
                      <dgm:if name="Name209" axis="ch" ptType="node" func="cnt" op="gte" val="7">
                        <dgm:choose name="Name210">
                          <dgm:if name="Name211" axis="ch ch" ptType="node node" st="2 1" cnt="1 0" func="cnt" op="equ" val="1">
                            <dgm:alg type="cycle">
                              <dgm:param type="ctrShpMap" val="fNode"/>
                              <dgm:param type="stAng" val="308"/>
                            </dgm:alg>
                          </dgm:if>
                          <dgm:if name="Name212" axis="ch ch" ptType="node node" st="2 1" cnt="1 0" func="cnt" op="equ" val="2">
                            <dgm:alg type="cycle">
                              <dgm:param type="ctrShpMap" val="fNode"/>
                              <dgm:param type="stAng" val="353"/>
                              <dgm:param type="spanAng" val="-90"/>
                            </dgm:alg>
                          </dgm:if>
                          <dgm:else name="Name213">
                            <dgm:alg type="cycle">
                              <dgm:param type="ctrShpMap" val="fNode"/>
                              <dgm:param type="stAng" val="0"/>
                              <dgm:param type="spanAng" val="-360"/>
                            </dgm:alg>
                          </dgm:else>
                        </dgm:choose>
                      </dgm:if>
                      <dgm:else name="Name214"/>
                    </dgm:choose>
                  </dgm:else>
                </dgm:choose>
                <dgm:shape xmlns:r="http://schemas.openxmlformats.org/officeDocument/2006/relationships" r:blip="">
                  <dgm:adjLst/>
                </dgm:shape>
                <dgm:presOf/>
                <dgm:constrLst>
                  <dgm:constr type="sp" refType="w" fact="0.1"/>
                  <dgm:constr type="sibSp" refType="w" fact="0.1"/>
                </dgm:constrLst>
                <dgm:forEach name="Name215" axis="ch" ptType="node" st="2" cnt="1">
                  <dgm:layoutNode name="childCenter2"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16" axis="ch">
                    <dgm:forEach name="Name217" axis="self" ptType="parTrans">
                      <dgm:layoutNode name="Name218">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19" axis="self" ptType="node">
                      <dgm:layoutNode name="text2"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20" axis="ch" ptType="parTrans" st="2" cnt="1">
                <dgm:layoutNode name="Name221">
                  <dgm:alg type="conn">
                    <dgm:param type="dim" val="1D"/>
                    <dgm:param type="begPts" val="auto"/>
                    <dgm:param type="endPts" val="auto"/>
                    <dgm:param type="endSty" val="noArr"/>
                    <dgm:param type="srcNode" val="textCenter"/>
                    <dgm:param type="dstNode" val="childCenter2"/>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22"/>
          </dgm:choose>
          <dgm:choose name="Name223">
            <dgm:if name="Name224" axis="ch" ptType="node" func="cnt" op="gte" val="3">
              <dgm:layoutNode name="cycle_3">
                <dgm:choose name="Name225">
                  <dgm:if name="Name226" func="var" arg="dir" op="equ" val="norm">
                    <dgm:choose name="Name227">
                      <dgm:if name="Name228" axis="ch" ptType="node" func="cnt" op="equ" val="3">
                        <dgm:choose name="Name229">
                          <dgm:if name="Name230" axis="ch ch" ptType="node node" st="3 1" cnt="1 0" func="cnt" op="equ" val="1">
                            <dgm:alg type="cycle">
                              <dgm:param type="ctrShpMap" val="fNode"/>
                              <dgm:param type="stAng" val="240"/>
                              <dgm:param type="horzAlign" val="l"/>
                              <dgm:param type="vertAlign" val="b"/>
                            </dgm:alg>
                          </dgm:if>
                          <dgm:if name="Name231" axis="ch ch" ptType="node node" st="3 1" cnt="1 0" func="cnt" op="equ" val="2">
                            <dgm:alg type="cycle">
                              <dgm:param type="ctrShpMap" val="fNode"/>
                              <dgm:param type="stAng" val="195"/>
                              <dgm:param type="spanAng" val="90"/>
                              <dgm:param type="horzAlign" val="l"/>
                              <dgm:param type="vertAlign" val="b"/>
                            </dgm:alg>
                          </dgm:if>
                          <dgm:else name="Name232">
                            <dgm:alg type="cycle">
                              <dgm:param type="ctrShpMap" val="fNode"/>
                              <dgm:param type="stAng" val="150"/>
                              <dgm:param type="spanAng" val="180"/>
                            </dgm:alg>
                          </dgm:else>
                        </dgm:choose>
                      </dgm:if>
                      <dgm:if name="Name233" axis="ch" ptType="node" func="cnt" op="equ" val="4">
                        <dgm:choose name="Name234">
                          <dgm:if name="Name235" axis="ch ch" ptType="node node" st="3 1" cnt="1 0" func="cnt" op="equ" val="1">
                            <dgm:alg type="cycle">
                              <dgm:param type="ctrShpMap" val="fNode"/>
                              <dgm:param type="stAng" val="180"/>
                            </dgm:alg>
                          </dgm:if>
                          <dgm:if name="Name236" axis="ch ch" ptType="node node" st="3 1" cnt="1 0" func="cnt" op="equ" val="2">
                            <dgm:alg type="cycle">
                              <dgm:param type="ctrShpMap" val="fNode"/>
                              <dgm:param type="stAng" val="135"/>
                              <dgm:param type="spanAng" val="90"/>
                            </dgm:alg>
                          </dgm:if>
                          <dgm:else name="Name237">
                            <dgm:alg type="cycle">
                              <dgm:param type="ctrShpMap" val="fNode"/>
                              <dgm:param type="stAng" val="112.5"/>
                              <dgm:param type="spanAng" val="135"/>
                            </dgm:alg>
                          </dgm:else>
                        </dgm:choose>
                      </dgm:if>
                      <dgm:if name="Name238" axis="ch" ptType="node" func="cnt" op="equ" val="5">
                        <dgm:choose name="Name239">
                          <dgm:if name="Name240" axis="ch ch" ptType="node node" st="3 1" cnt="1 0" func="cnt" op="equ" val="1">
                            <dgm:alg type="cycle">
                              <dgm:param type="ctrShpMap" val="fNode"/>
                              <dgm:param type="stAng" val="144"/>
                            </dgm:alg>
                          </dgm:if>
                          <dgm:if name="Name241" axis="ch ch" ptType="node node" st="3 1" cnt="1 0" func="cnt" op="equ" val="2">
                            <dgm:alg type="cycle">
                              <dgm:param type="ctrShpMap" val="fNode"/>
                              <dgm:param type="stAng" val="99"/>
                              <dgm:param type="spanAng" val="90"/>
                            </dgm:alg>
                          </dgm:if>
                          <dgm:else name="Name242">
                            <dgm:alg type="cycle">
                              <dgm:param type="ctrShpMap" val="fNode"/>
                              <dgm:param type="stAng" val="0"/>
                              <dgm:param type="spanAng" val="360"/>
                            </dgm:alg>
                          </dgm:else>
                        </dgm:choose>
                      </dgm:if>
                      <dgm:if name="Name243" axis="ch" ptType="node" func="cnt" op="equ" val="6">
                        <dgm:choose name="Name244">
                          <dgm:if name="Name245" axis="ch ch" ptType="node node" st="3 1" cnt="1 0" func="cnt" op="equ" val="1">
                            <dgm:alg type="cycle">
                              <dgm:param type="ctrShpMap" val="fNode"/>
                              <dgm:param type="stAng" val="120"/>
                            </dgm:alg>
                          </dgm:if>
                          <dgm:if name="Name246" axis="ch ch" ptType="node node" st="3 1" cnt="1 0" func="cnt" op="equ" val="2">
                            <dgm:alg type="cycle">
                              <dgm:param type="ctrShpMap" val="fNode"/>
                              <dgm:param type="stAng" val="75"/>
                              <dgm:param type="spanAng" val="90"/>
                            </dgm:alg>
                          </dgm:if>
                          <dgm:else name="Name247">
                            <dgm:alg type="cycle">
                              <dgm:param type="ctrShpMap" val="fNode"/>
                              <dgm:param type="stAng" val="0"/>
                              <dgm:param type="spanAng" val="360"/>
                            </dgm:alg>
                          </dgm:else>
                        </dgm:choose>
                      </dgm:if>
                      <dgm:if name="Name248" axis="ch" ptType="node" func="cnt" op="gte" val="7">
                        <dgm:choose name="Name249">
                          <dgm:if name="Name250" axis="ch ch" ptType="node node" st="3 1" cnt="1 0" func="cnt" op="equ" val="1">
                            <dgm:alg type="cycle">
                              <dgm:param type="ctrShpMap" val="fNode"/>
                              <dgm:param type="stAng" val="102"/>
                            </dgm:alg>
                          </dgm:if>
                          <dgm:if name="Name251" axis="ch ch" ptType="node node" st="3 1" cnt="1 0" func="cnt" op="equ" val="2">
                            <dgm:alg type="cycle">
                              <dgm:param type="ctrShpMap" val="fNode"/>
                              <dgm:param type="stAng" val="57"/>
                              <dgm:param type="spanAng" val="90"/>
                            </dgm:alg>
                          </dgm:if>
                          <dgm:else name="Name252">
                            <dgm:alg type="cycle">
                              <dgm:param type="ctrShpMap" val="fNode"/>
                              <dgm:param type="stAng" val="0"/>
                              <dgm:param type="spanAng" val="360"/>
                            </dgm:alg>
                          </dgm:else>
                        </dgm:choose>
                      </dgm:if>
                      <dgm:else name="Name253"/>
                    </dgm:choose>
                  </dgm:if>
                  <dgm:else name="Name254">
                    <dgm:choose name="Name255">
                      <dgm:if name="Name256" axis="ch" ptType="node" func="cnt" op="equ" val="3">
                        <dgm:choose name="Name257">
                          <dgm:if name="Name258" axis="ch ch" ptType="node node" st="3 1" cnt="1 0" func="cnt" op="equ" val="1">
                            <dgm:alg type="cycle">
                              <dgm:param type="ctrShpMap" val="fNode"/>
                              <dgm:param type="stAng" val="120"/>
                              <dgm:param type="horzAlign" val="r"/>
                              <dgm:param type="vertAlign" val="b"/>
                            </dgm:alg>
                          </dgm:if>
                          <dgm:if name="Name259" axis="ch ch" ptType="node node" st="3 1" cnt="1 0" func="cnt" op="equ" val="2">
                            <dgm:alg type="cycle">
                              <dgm:param type="ctrShpMap" val="fNode"/>
                              <dgm:param type="stAng" val="165"/>
                              <dgm:param type="spanAng" val="-90"/>
                              <dgm:param type="horzAlign" val="r"/>
                              <dgm:param type="vertAlign" val="b"/>
                            </dgm:alg>
                          </dgm:if>
                          <dgm:else name="Name260">
                            <dgm:alg type="cycle">
                              <dgm:param type="ctrShpMap" val="fNode"/>
                              <dgm:param type="stAng" val="210"/>
                              <dgm:param type="spanAng" val="-180"/>
                            </dgm:alg>
                          </dgm:else>
                        </dgm:choose>
                      </dgm:if>
                      <dgm:if name="Name261" axis="ch" ptType="node" func="cnt" op="equ" val="4">
                        <dgm:choose name="Name262">
                          <dgm:if name="Name263" axis="ch ch" ptType="node node" st="3 1" cnt="1 0" func="cnt" op="equ" val="1">
                            <dgm:alg type="cycle">
                              <dgm:param type="ctrShpMap" val="fNode"/>
                              <dgm:param type="stAng" val="180"/>
                            </dgm:alg>
                          </dgm:if>
                          <dgm:if name="Name264" axis="ch ch" ptType="node node" st="3 1" cnt="1 0" func="cnt" op="equ" val="2">
                            <dgm:alg type="cycle">
                              <dgm:param type="ctrShpMap" val="fNode"/>
                              <dgm:param type="stAng" val="225"/>
                              <dgm:param type="spanAng" val="-90"/>
                            </dgm:alg>
                          </dgm:if>
                          <dgm:else name="Name265">
                            <dgm:alg type="cycle">
                              <dgm:param type="ctrShpMap" val="fNode"/>
                              <dgm:param type="stAng" val="247.5"/>
                              <dgm:param type="spanAng" val="-135"/>
                            </dgm:alg>
                          </dgm:else>
                        </dgm:choose>
                      </dgm:if>
                      <dgm:if name="Name266" axis="ch" ptType="node" func="cnt" op="equ" val="5">
                        <dgm:choose name="Name267">
                          <dgm:if name="Name268" axis="ch ch" ptType="node node" st="3 1" cnt="1 0" func="cnt" op="equ" val="1">
                            <dgm:alg type="cycle">
                              <dgm:param type="ctrShpMap" val="fNode"/>
                              <dgm:param type="stAng" val="216"/>
                            </dgm:alg>
                          </dgm:if>
                          <dgm:if name="Name269" axis="ch ch" ptType="node node" st="3 1" cnt="1 0" func="cnt" op="equ" val="2">
                            <dgm:alg type="cycle">
                              <dgm:param type="ctrShpMap" val="fNode"/>
                              <dgm:param type="stAng" val="261"/>
                              <dgm:param type="spanAng" val="-90"/>
                            </dgm:alg>
                          </dgm:if>
                          <dgm:else name="Name270">
                            <dgm:alg type="cycle">
                              <dgm:param type="ctrShpMap" val="fNode"/>
                              <dgm:param type="stAng" val="0"/>
                              <dgm:param type="spanAng" val="-360"/>
                            </dgm:alg>
                          </dgm:else>
                        </dgm:choose>
                      </dgm:if>
                      <dgm:if name="Name271" axis="ch" ptType="node" func="cnt" op="equ" val="6">
                        <dgm:choose name="Name272">
                          <dgm:if name="Name273" axis="ch ch" ptType="node node" st="3 1" cnt="1 0" func="cnt" op="equ" val="1">
                            <dgm:alg type="cycle">
                              <dgm:param type="ctrShpMap" val="fNode"/>
                              <dgm:param type="stAng" val="240"/>
                            </dgm:alg>
                          </dgm:if>
                          <dgm:if name="Name274" axis="ch ch" ptType="node node" st="3 1" cnt="1 0" func="cnt" op="equ" val="2">
                            <dgm:alg type="cycle">
                              <dgm:param type="ctrShpMap" val="fNode"/>
                              <dgm:param type="stAng" val="285"/>
                              <dgm:param type="spanAng" val="-90"/>
                            </dgm:alg>
                          </dgm:if>
                          <dgm:else name="Name275">
                            <dgm:alg type="cycle">
                              <dgm:param type="ctrShpMap" val="fNode"/>
                              <dgm:param type="stAng" val="0"/>
                              <dgm:param type="spanAng" val="-360"/>
                            </dgm:alg>
                          </dgm:else>
                        </dgm:choose>
                      </dgm:if>
                      <dgm:if name="Name276" axis="ch" ptType="node" func="cnt" op="gte" val="7">
                        <dgm:choose name="Name277">
                          <dgm:if name="Name278" axis="ch ch" ptType="node node" st="3 1" cnt="1 0" func="cnt" op="equ" val="1">
                            <dgm:alg type="cycle">
                              <dgm:param type="ctrShpMap" val="fNode"/>
                              <dgm:param type="stAng" val="257"/>
                            </dgm:alg>
                          </dgm:if>
                          <dgm:if name="Name279" axis="ch ch" ptType="node node" st="3 1" cnt="1 0" func="cnt" op="equ" val="2">
                            <dgm:alg type="cycle">
                              <dgm:param type="ctrShpMap" val="fNode"/>
                              <dgm:param type="stAng" val="302"/>
                              <dgm:param type="spanAng" val="-90"/>
                            </dgm:alg>
                          </dgm:if>
                          <dgm:else name="Name280">
                            <dgm:alg type="cycle">
                              <dgm:param type="ctrShpMap" val="fNode"/>
                              <dgm:param type="stAng" val="0"/>
                              <dgm:param type="spanAng" val="-360"/>
                            </dgm:alg>
                          </dgm:else>
                        </dgm:choose>
                      </dgm:if>
                      <dgm:else name="Name281"/>
                    </dgm:choose>
                  </dgm:else>
                </dgm:choose>
                <dgm:shape xmlns:r="http://schemas.openxmlformats.org/officeDocument/2006/relationships" r:blip="">
                  <dgm:adjLst/>
                </dgm:shape>
                <dgm:presOf/>
                <dgm:constrLst>
                  <dgm:constr type="sp" refType="w" fact="0.1"/>
                  <dgm:constr type="sibSp" refType="w" fact="0.1"/>
                </dgm:constrLst>
                <dgm:forEach name="Name282" axis="ch" ptType="node" st="3" cnt="1">
                  <dgm:layoutNode name="childCenter3"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83" axis="ch">
                    <dgm:forEach name="Name284" axis="self" ptType="parTrans">
                      <dgm:layoutNode name="Name285">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86" axis="self" ptType="node">
                      <dgm:layoutNode name="text3"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87" axis="ch" ptType="parTrans" st="3" cnt="1">
                <dgm:layoutNode name="Name288">
                  <dgm:alg type="conn">
                    <dgm:param type="dim" val="1D"/>
                    <dgm:param type="begPts" val="auto"/>
                    <dgm:param type="endPts" val="auto"/>
                    <dgm:param type="endSty" val="noArr"/>
                    <dgm:param type="srcNode" val="textCenter"/>
                    <dgm:param type="dstNode" val="childCenter3"/>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89"/>
          </dgm:choose>
          <dgm:choose name="Name290">
            <dgm:if name="Name291" axis="ch" ptType="node" func="cnt" op="gte" val="4">
              <dgm:layoutNode name="cycle_4">
                <dgm:choose name="Name292">
                  <dgm:if name="Name293" func="var" arg="dir" op="equ" val="norm">
                    <dgm:choose name="Name294">
                      <dgm:if name="Name295" axis="ch" ptType="node" func="cnt" op="equ" val="4">
                        <dgm:choose name="Name296">
                          <dgm:if name="Name297" axis="ch ch" ptType="node node" st="4 1" cnt="1 0" func="cnt" op="equ" val="1">
                            <dgm:alg type="cycle">
                              <dgm:param type="ctrShpMap" val="fNode"/>
                              <dgm:param type="stAng" val="270"/>
                            </dgm:alg>
                          </dgm:if>
                          <dgm:if name="Name298" axis="ch ch" ptType="node node" st="4 1" cnt="1 0" func="cnt" op="equ" val="2">
                            <dgm:alg type="cycle">
                              <dgm:param type="ctrShpMap" val="fNode"/>
                              <dgm:param type="stAng" val="225"/>
                              <dgm:param type="spanAng" val="90"/>
                            </dgm:alg>
                          </dgm:if>
                          <dgm:else name="Name299">
                            <dgm:alg type="cycle">
                              <dgm:param type="ctrShpMap" val="fNode"/>
                              <dgm:param type="stAng" val="202.5"/>
                              <dgm:param type="spanAng" val="135"/>
                            </dgm:alg>
                          </dgm:else>
                        </dgm:choose>
                      </dgm:if>
                      <dgm:if name="Name300" axis="ch" ptType="node" func="cnt" op="equ" val="5">
                        <dgm:choose name="Name301">
                          <dgm:if name="Name302" axis="ch ch" ptType="node node" st="4 1" cnt="1 0" func="cnt" op="equ" val="1">
                            <dgm:alg type="cycle">
                              <dgm:param type="ctrShpMap" val="fNode"/>
                              <dgm:param type="stAng" val="216"/>
                            </dgm:alg>
                          </dgm:if>
                          <dgm:if name="Name303" axis="ch ch" ptType="node node" st="4 1" cnt="1 0" func="cnt" op="equ" val="2">
                            <dgm:alg type="cycle">
                              <dgm:param type="ctrShpMap" val="fNode"/>
                              <dgm:param type="stAng" val="171"/>
                              <dgm:param type="spanAng" val="90"/>
                            </dgm:alg>
                          </dgm:if>
                          <dgm:else name="Name304">
                            <dgm:alg type="cycle">
                              <dgm:param type="ctrShpMap" val="fNode"/>
                              <dgm:param type="stAng" val="0"/>
                              <dgm:param type="spanAng" val="360"/>
                            </dgm:alg>
                          </dgm:else>
                        </dgm:choose>
                      </dgm:if>
                      <dgm:if name="Name305" axis="ch" ptType="node" func="cnt" op="equ" val="6">
                        <dgm:choose name="Name306">
                          <dgm:if name="Name307" axis="ch ch" ptType="node node" st="4 1" cnt="1 0" func="cnt" op="equ" val="1">
                            <dgm:alg type="cycle">
                              <dgm:param type="ctrShpMap" val="fNode"/>
                              <dgm:param type="stAng" val="180"/>
                            </dgm:alg>
                          </dgm:if>
                          <dgm:if name="Name308" axis="ch ch" ptType="node node" st="4 1" cnt="1 0" func="cnt" op="equ" val="2">
                            <dgm:alg type="cycle">
                              <dgm:param type="ctrShpMap" val="fNode"/>
                              <dgm:param type="stAng" val="135"/>
                              <dgm:param type="spanAng" val="90"/>
                            </dgm:alg>
                          </dgm:if>
                          <dgm:else name="Name309">
                            <dgm:alg type="cycle">
                              <dgm:param type="ctrShpMap" val="fNode"/>
                              <dgm:param type="stAng" val="0"/>
                              <dgm:param type="spanAng" val="360"/>
                            </dgm:alg>
                          </dgm:else>
                        </dgm:choose>
                      </dgm:if>
                      <dgm:if name="Name310" axis="ch" ptType="node" func="cnt" op="gte" val="7">
                        <dgm:choose name="Name311">
                          <dgm:if name="Name312" axis="ch ch" ptType="node node" st="4 1" cnt="1 0" func="cnt" op="equ" val="1">
                            <dgm:alg type="cycle">
                              <dgm:param type="ctrShpMap" val="fNode"/>
                              <dgm:param type="stAng" val="154"/>
                            </dgm:alg>
                          </dgm:if>
                          <dgm:if name="Name313" axis="ch ch" ptType="node node" st="4 1" cnt="1 0" func="cnt" op="equ" val="2">
                            <dgm:alg type="cycle">
                              <dgm:param type="ctrShpMap" val="fNode"/>
                              <dgm:param type="stAng" val="109"/>
                              <dgm:param type="spanAng" val="90"/>
                            </dgm:alg>
                          </dgm:if>
                          <dgm:else name="Name314">
                            <dgm:alg type="cycle">
                              <dgm:param type="ctrShpMap" val="fNode"/>
                              <dgm:param type="stAng" val="0"/>
                              <dgm:param type="spanAng" val="360"/>
                            </dgm:alg>
                          </dgm:else>
                        </dgm:choose>
                      </dgm:if>
                      <dgm:else name="Name315"/>
                    </dgm:choose>
                  </dgm:if>
                  <dgm:else name="Name316">
                    <dgm:choose name="Name317">
                      <dgm:if name="Name318" axis="ch" ptType="node" func="cnt" op="equ" val="4">
                        <dgm:choose name="Name319">
                          <dgm:if name="Name320" axis="ch ch" ptType="node node" st="4 1" cnt="1 0" func="cnt" op="equ" val="1">
                            <dgm:alg type="cycle">
                              <dgm:param type="ctrShpMap" val="fNode"/>
                              <dgm:param type="stAng" val="90"/>
                            </dgm:alg>
                          </dgm:if>
                          <dgm:if name="Name321" axis="ch ch" ptType="node node" st="4 1" cnt="1 0" func="cnt" op="equ" val="2">
                            <dgm:alg type="cycle">
                              <dgm:param type="ctrShpMap" val="fNode"/>
                              <dgm:param type="stAng" val="135"/>
                              <dgm:param type="spanAng" val="-90"/>
                            </dgm:alg>
                          </dgm:if>
                          <dgm:else name="Name322">
                            <dgm:alg type="cycle">
                              <dgm:param type="ctrShpMap" val="fNode"/>
                              <dgm:param type="stAng" val="157.5"/>
                              <dgm:param type="spanAng" val="-135"/>
                            </dgm:alg>
                          </dgm:else>
                        </dgm:choose>
                      </dgm:if>
                      <dgm:if name="Name323" axis="ch" ptType="node" func="cnt" op="equ" val="5">
                        <dgm:choose name="Name324">
                          <dgm:if name="Name325" axis="ch ch" ptType="node node" st="4 1" cnt="1 0" func="cnt" op="equ" val="1">
                            <dgm:alg type="cycle">
                              <dgm:param type="ctrShpMap" val="fNode"/>
                              <dgm:param type="stAng" val="144"/>
                            </dgm:alg>
                          </dgm:if>
                          <dgm:if name="Name326" axis="ch ch" ptType="node node" st="4 1" cnt="1 0" func="cnt" op="equ" val="2">
                            <dgm:alg type="cycle">
                              <dgm:param type="ctrShpMap" val="fNode"/>
                              <dgm:param type="stAng" val="189"/>
                              <dgm:param type="spanAng" val="-90"/>
                            </dgm:alg>
                          </dgm:if>
                          <dgm:else name="Name327">
                            <dgm:alg type="cycle">
                              <dgm:param type="ctrShpMap" val="fNode"/>
                              <dgm:param type="stAng" val="0"/>
                              <dgm:param type="spanAng" val="-360"/>
                            </dgm:alg>
                          </dgm:else>
                        </dgm:choose>
                      </dgm:if>
                      <dgm:if name="Name328" axis="ch" ptType="node" func="cnt" op="equ" val="6">
                        <dgm:choose name="Name329">
                          <dgm:if name="Name330" axis="ch ch" ptType="node node" st="4 1" cnt="1 0" func="cnt" op="equ" val="1">
                            <dgm:alg type="cycle">
                              <dgm:param type="ctrShpMap" val="fNode"/>
                              <dgm:param type="stAng" val="180"/>
                            </dgm:alg>
                          </dgm:if>
                          <dgm:if name="Name331" axis="ch ch" ptType="node node" st="4 1" cnt="1 0" func="cnt" op="equ" val="2">
                            <dgm:alg type="cycle">
                              <dgm:param type="ctrShpMap" val="fNode"/>
                              <dgm:param type="stAng" val="225"/>
                              <dgm:param type="spanAng" val="-90"/>
                            </dgm:alg>
                          </dgm:if>
                          <dgm:else name="Name332">
                            <dgm:alg type="cycle">
                              <dgm:param type="ctrShpMap" val="fNode"/>
                              <dgm:param type="stAng" val="0"/>
                              <dgm:param type="spanAng" val="-360"/>
                            </dgm:alg>
                          </dgm:else>
                        </dgm:choose>
                      </dgm:if>
                      <dgm:if name="Name333" axis="ch" ptType="node" func="cnt" op="gte" val="7">
                        <dgm:choose name="Name334">
                          <dgm:if name="Name335" axis="ch ch" ptType="node node" st="4 1" cnt="1 0" func="cnt" op="equ" val="1">
                            <dgm:alg type="cycle">
                              <dgm:param type="ctrShpMap" val="fNode"/>
                              <dgm:param type="stAng" val="205"/>
                            </dgm:alg>
                          </dgm:if>
                          <dgm:if name="Name336" axis="ch ch" ptType="node node" st="4 1" cnt="1 0" func="cnt" op="equ" val="2">
                            <dgm:alg type="cycle">
                              <dgm:param type="ctrShpMap" val="fNode"/>
                              <dgm:param type="stAng" val="250"/>
                              <dgm:param type="spanAng" val="-90"/>
                            </dgm:alg>
                          </dgm:if>
                          <dgm:else name="Name337">
                            <dgm:alg type="cycle">
                              <dgm:param type="ctrShpMap" val="fNode"/>
                              <dgm:param type="stAng" val="0"/>
                              <dgm:param type="spanAng" val="-360"/>
                            </dgm:alg>
                          </dgm:else>
                        </dgm:choose>
                      </dgm:if>
                      <dgm:else name="Name338"/>
                    </dgm:choose>
                  </dgm:else>
                </dgm:choose>
                <dgm:shape xmlns:r="http://schemas.openxmlformats.org/officeDocument/2006/relationships" r:blip="">
                  <dgm:adjLst/>
                </dgm:shape>
                <dgm:presOf/>
                <dgm:constrLst>
                  <dgm:constr type="sp" refType="w" fact="0.1"/>
                  <dgm:constr type="sibSp" refType="w" fact="0.1"/>
                </dgm:constrLst>
                <dgm:forEach name="Name339" axis="ch" ptType="node" st="4" cnt="1">
                  <dgm:layoutNode name="childCenter4"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40" axis="ch">
                    <dgm:forEach name="Name341" axis="self" ptType="parTrans">
                      <dgm:layoutNode name="Name342">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43" axis="self" ptType="node">
                      <dgm:layoutNode name="text4"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44" axis="ch" ptType="parTrans" st="4" cnt="1">
                <dgm:layoutNode name="Name345">
                  <dgm:alg type="conn">
                    <dgm:param type="dim" val="1D"/>
                    <dgm:param type="begPts" val="auto"/>
                    <dgm:param type="endPts" val="auto"/>
                    <dgm:param type="endSty" val="noArr"/>
                    <dgm:param type="srcNode" val="textCenter"/>
                    <dgm:param type="dstNode" val="childCenter4"/>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46"/>
          </dgm:choose>
          <dgm:choose name="Name347">
            <dgm:if name="Name348" axis="ch" ptType="node" func="cnt" op="gte" val="5">
              <dgm:layoutNode name="cycle_5">
                <dgm:choose name="Name349">
                  <dgm:if name="Name350" func="var" arg="dir" op="equ" val="norm">
                    <dgm:choose name="Name351">
                      <dgm:if name="Name352" axis="ch" ptType="node" func="cnt" op="equ" val="5">
                        <dgm:choose name="Name353">
                          <dgm:if name="Name354" axis="ch ch" ptType="node node" st="5 1" cnt="1 0" func="cnt" op="equ" val="1">
                            <dgm:alg type="cycle">
                              <dgm:param type="ctrShpMap" val="fNode"/>
                              <dgm:param type="stAng" val="288"/>
                            </dgm:alg>
                          </dgm:if>
                          <dgm:if name="Name355" axis="ch ch" ptType="node node" st="5 1" cnt="1 0" func="cnt" op="equ" val="2">
                            <dgm:alg type="cycle">
                              <dgm:param type="ctrShpMap" val="fNode"/>
                              <dgm:param type="stAng" val="243"/>
                              <dgm:param type="spanAng" val="90"/>
                            </dgm:alg>
                          </dgm:if>
                          <dgm:else name="Name356">
                            <dgm:alg type="cycle">
                              <dgm:param type="ctrShpMap" val="fNode"/>
                              <dgm:param type="stAng" val="0"/>
                              <dgm:param type="spanAng" val="360"/>
                            </dgm:alg>
                          </dgm:else>
                        </dgm:choose>
                      </dgm:if>
                      <dgm:if name="Name357" axis="ch" ptType="node" func="cnt" op="equ" val="6">
                        <dgm:choose name="Name358">
                          <dgm:if name="Name359" axis="ch ch" ptType="node node" st="5 1" cnt="1 0" func="cnt" op="equ" val="1">
                            <dgm:alg type="cycle">
                              <dgm:param type="ctrShpMap" val="fNode"/>
                              <dgm:param type="stAng" val="240"/>
                            </dgm:alg>
                          </dgm:if>
                          <dgm:if name="Name360" axis="ch ch" ptType="node node" st="5 1" cnt="1 0" func="cnt" op="equ" val="2">
                            <dgm:alg type="cycle">
                              <dgm:param type="ctrShpMap" val="fNode"/>
                              <dgm:param type="stAng" val="195"/>
                              <dgm:param type="spanAng" val="90"/>
                            </dgm:alg>
                          </dgm:if>
                          <dgm:else name="Name361">
                            <dgm:alg type="cycle">
                              <dgm:param type="ctrShpMap" val="fNode"/>
                              <dgm:param type="stAng" val="0"/>
                              <dgm:param type="spanAng" val="360"/>
                            </dgm:alg>
                          </dgm:else>
                        </dgm:choose>
                      </dgm:if>
                      <dgm:if name="Name362" axis="ch" ptType="node" func="cnt" op="gte" val="7">
                        <dgm:choose name="Name363">
                          <dgm:if name="Name364" axis="ch ch" ptType="node node" st="5 1" cnt="1 0" func="cnt" op="equ" val="1">
                            <dgm:alg type="cycle">
                              <dgm:param type="ctrShpMap" val="fNode"/>
                              <dgm:param type="stAng" val="205"/>
                            </dgm:alg>
                          </dgm:if>
                          <dgm:if name="Name365" axis="ch ch" ptType="node node" st="5 1" cnt="1 0" func="cnt" op="equ" val="2">
                            <dgm:alg type="cycle">
                              <dgm:param type="ctrShpMap" val="fNode"/>
                              <dgm:param type="stAng" val="160"/>
                              <dgm:param type="spanAng" val="90"/>
                            </dgm:alg>
                          </dgm:if>
                          <dgm:else name="Name366">
                            <dgm:alg type="cycle">
                              <dgm:param type="ctrShpMap" val="fNode"/>
                              <dgm:param type="stAng" val="0"/>
                              <dgm:param type="spanAng" val="360"/>
                            </dgm:alg>
                          </dgm:else>
                        </dgm:choose>
                      </dgm:if>
                      <dgm:else name="Name367"/>
                    </dgm:choose>
                  </dgm:if>
                  <dgm:else name="Name368">
                    <dgm:choose name="Name369">
                      <dgm:if name="Name370" axis="ch" ptType="node" func="cnt" op="equ" val="5">
                        <dgm:choose name="Name371">
                          <dgm:if name="Name372" axis="ch ch" ptType="node node" st="5 1" cnt="1 0" func="cnt" op="equ" val="1">
                            <dgm:alg type="cycle">
                              <dgm:param type="ctrShpMap" val="fNode"/>
                              <dgm:param type="stAng" val="72"/>
                            </dgm:alg>
                          </dgm:if>
                          <dgm:if name="Name373" axis="ch ch" ptType="node node" st="5 1" cnt="1 0" func="cnt" op="equ" val="2">
                            <dgm:alg type="cycle">
                              <dgm:param type="ctrShpMap" val="fNode"/>
                              <dgm:param type="stAng" val="117"/>
                              <dgm:param type="spanAng" val="-90"/>
                            </dgm:alg>
                          </dgm:if>
                          <dgm:else name="Name374">
                            <dgm:alg type="cycle">
                              <dgm:param type="ctrShpMap" val="fNode"/>
                              <dgm:param type="stAng" val="0"/>
                              <dgm:param type="spanAng" val="-360"/>
                            </dgm:alg>
                          </dgm:else>
                        </dgm:choose>
                      </dgm:if>
                      <dgm:if name="Name375" axis="ch" ptType="node" func="cnt" op="equ" val="6">
                        <dgm:choose name="Name376">
                          <dgm:if name="Name377" axis="ch ch" ptType="node node" st="5 1" cnt="1 0" func="cnt" op="equ" val="1">
                            <dgm:alg type="cycle">
                              <dgm:param type="ctrShpMap" val="fNode"/>
                              <dgm:param type="stAng" val="120"/>
                            </dgm:alg>
                          </dgm:if>
                          <dgm:if name="Name378" axis="ch ch" ptType="node node" st="5 1" cnt="1 0" func="cnt" op="equ" val="2">
                            <dgm:alg type="cycle">
                              <dgm:param type="ctrShpMap" val="fNode"/>
                              <dgm:param type="stAng" val="165"/>
                              <dgm:param type="spanAng" val="-90"/>
                            </dgm:alg>
                          </dgm:if>
                          <dgm:else name="Name379">
                            <dgm:alg type="cycle">
                              <dgm:param type="ctrShpMap" val="fNode"/>
                              <dgm:param type="stAng" val="0"/>
                              <dgm:param type="spanAng" val="-360"/>
                            </dgm:alg>
                          </dgm:else>
                        </dgm:choose>
                      </dgm:if>
                      <dgm:if name="Name380" axis="ch" ptType="node" func="cnt" op="gte" val="7">
                        <dgm:choose name="Name381">
                          <dgm:if name="Name382" axis="ch ch" ptType="node node" st="5 1" cnt="1 0" func="cnt" op="equ" val="1">
                            <dgm:alg type="cycle">
                              <dgm:param type="ctrShpMap" val="fNode"/>
                              <dgm:param type="stAng" val="154"/>
                            </dgm:alg>
                          </dgm:if>
                          <dgm:if name="Name383" axis="ch ch" ptType="node node" st="5 1" cnt="1 0" func="cnt" op="equ" val="2">
                            <dgm:alg type="cycle">
                              <dgm:param type="ctrShpMap" val="fNode"/>
                              <dgm:param type="stAng" val="199"/>
                              <dgm:param type="spanAng" val="-90"/>
                            </dgm:alg>
                          </dgm:if>
                          <dgm:else name="Name384">
                            <dgm:alg type="cycle">
                              <dgm:param type="ctrShpMap" val="fNode"/>
                              <dgm:param type="stAng" val="0"/>
                              <dgm:param type="spanAng" val="-360"/>
                            </dgm:alg>
                          </dgm:else>
                        </dgm:choose>
                      </dgm:if>
                      <dgm:else name="Name385"/>
                    </dgm:choose>
                  </dgm:else>
                </dgm:choose>
                <dgm:shape xmlns:r="http://schemas.openxmlformats.org/officeDocument/2006/relationships" r:blip="">
                  <dgm:adjLst/>
                </dgm:shape>
                <dgm:presOf/>
                <dgm:constrLst>
                  <dgm:constr type="sp" refType="w" fact="0.1"/>
                  <dgm:constr type="sibSp" refType="w" fact="0.1"/>
                </dgm:constrLst>
                <dgm:forEach name="Name386" axis="ch" ptType="node" st="5" cnt="1">
                  <dgm:layoutNode name="childCenter5"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87" axis="ch">
                    <dgm:forEach name="Name388" axis="self" ptType="parTrans">
                      <dgm:layoutNode name="Name38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90" axis="self" ptType="node">
                      <dgm:layoutNode name="text5"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91" axis="ch" ptType="parTrans" st="5" cnt="1">
                <dgm:layoutNode name="Name392">
                  <dgm:alg type="conn">
                    <dgm:param type="dim" val="1D"/>
                    <dgm:param type="begPts" val="auto"/>
                    <dgm:param type="endPts" val="auto"/>
                    <dgm:param type="endSty" val="noArr"/>
                    <dgm:param type="srcNode" val="textCenter"/>
                    <dgm:param type="dstNode" val="childCenter5"/>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93"/>
          </dgm:choose>
          <dgm:choose name="Name394">
            <dgm:if name="Name395" axis="ch" ptType="node" func="cnt" op="gte" val="6">
              <dgm:layoutNode name="cycle_6">
                <dgm:choose name="Name396">
                  <dgm:if name="Name397" func="var" arg="dir" op="equ" val="norm">
                    <dgm:choose name="Name398">
                      <dgm:if name="Name399" axis="ch" ptType="node" func="cnt" op="equ" val="6">
                        <dgm:choose name="Name400">
                          <dgm:if name="Name401" axis="ch ch" ptType="node node" st="6 1" cnt="1 0" func="cnt" op="equ" val="1">
                            <dgm:alg type="cycle">
                              <dgm:param type="ctrShpMap" val="fNode"/>
                              <dgm:param type="stAng" val="300"/>
                            </dgm:alg>
                          </dgm:if>
                          <dgm:if name="Name402" axis="ch ch" ptType="node node" st="6 1" cnt="1 0" func="cnt" op="equ" val="2">
                            <dgm:alg type="cycle">
                              <dgm:param type="ctrShpMap" val="fNode"/>
                              <dgm:param type="stAng" val="255"/>
                              <dgm:param type="spanAng" val="90"/>
                            </dgm:alg>
                          </dgm:if>
                          <dgm:else name="Name403">
                            <dgm:alg type="cycle">
                              <dgm:param type="ctrShpMap" val="fNode"/>
                              <dgm:param type="stAng" val="0"/>
                              <dgm:param type="spanAng" val="360"/>
                            </dgm:alg>
                          </dgm:else>
                        </dgm:choose>
                      </dgm:if>
                      <dgm:if name="Name404" axis="ch" ptType="node" func="cnt" op="gte" val="7">
                        <dgm:choose name="Name405">
                          <dgm:if name="Name406" axis="ch ch" ptType="node node" st="6 1" cnt="1 0" func="cnt" op="equ" val="1">
                            <dgm:alg type="cycle">
                              <dgm:param type="ctrShpMap" val="fNode"/>
                              <dgm:param type="stAng" val="257"/>
                            </dgm:alg>
                          </dgm:if>
                          <dgm:if name="Name407" axis="ch ch" ptType="node node" st="6 1" cnt="1 0" func="cnt" op="equ" val="2">
                            <dgm:alg type="cycle">
                              <dgm:param type="ctrShpMap" val="fNode"/>
                              <dgm:param type="stAng" val="212"/>
                              <dgm:param type="spanAng" val="90"/>
                            </dgm:alg>
                          </dgm:if>
                          <dgm:else name="Name408">
                            <dgm:alg type="cycle">
                              <dgm:param type="ctrShpMap" val="fNode"/>
                              <dgm:param type="stAng" val="0"/>
                              <dgm:param type="spanAng" val="360"/>
                            </dgm:alg>
                          </dgm:else>
                        </dgm:choose>
                      </dgm:if>
                      <dgm:else name="Name409"/>
                    </dgm:choose>
                  </dgm:if>
                  <dgm:else name="Name410">
                    <dgm:choose name="Name411">
                      <dgm:if name="Name412" axis="ch" ptType="node" func="cnt" op="equ" val="6">
                        <dgm:choose name="Name413">
                          <dgm:if name="Name414" axis="ch ch" ptType="node node" st="6 1" cnt="1 0" func="cnt" op="equ" val="1">
                            <dgm:alg type="cycle">
                              <dgm:param type="ctrShpMap" val="fNode"/>
                              <dgm:param type="stAng" val="60"/>
                            </dgm:alg>
                          </dgm:if>
                          <dgm:if name="Name415" axis="ch ch" ptType="node node" st="6 1" cnt="1 0" func="cnt" op="equ" val="2">
                            <dgm:alg type="cycle">
                              <dgm:param type="ctrShpMap" val="fNode"/>
                              <dgm:param type="stAng" val="105"/>
                              <dgm:param type="spanAng" val="-90"/>
                            </dgm:alg>
                          </dgm:if>
                          <dgm:else name="Name416">
                            <dgm:alg type="cycle">
                              <dgm:param type="ctrShpMap" val="fNode"/>
                              <dgm:param type="stAng" val="0"/>
                              <dgm:param type="spanAng" val="-360"/>
                            </dgm:alg>
                          </dgm:else>
                        </dgm:choose>
                      </dgm:if>
                      <dgm:if name="Name417" axis="ch" ptType="node" func="cnt" op="gte" val="7">
                        <dgm:choose name="Name418">
                          <dgm:if name="Name419" axis="ch ch" ptType="node node" st="6 1" cnt="1 0" func="cnt" op="equ" val="1">
                            <dgm:alg type="cycle">
                              <dgm:param type="ctrShpMap" val="fNode"/>
                              <dgm:param type="stAng" val="102"/>
                            </dgm:alg>
                          </dgm:if>
                          <dgm:if name="Name420" axis="ch ch" ptType="node node" st="6 1" cnt="1 0" func="cnt" op="equ" val="2">
                            <dgm:alg type="cycle">
                              <dgm:param type="ctrShpMap" val="fNode"/>
                              <dgm:param type="stAng" val="147"/>
                              <dgm:param type="spanAng" val="-90"/>
                            </dgm:alg>
                          </dgm:if>
                          <dgm:else name="Name421">
                            <dgm:alg type="cycle">
                              <dgm:param type="ctrShpMap" val="fNode"/>
                              <dgm:param type="stAng" val="0"/>
                              <dgm:param type="spanAng" val="-360"/>
                            </dgm:alg>
                          </dgm:else>
                        </dgm:choose>
                      </dgm:if>
                      <dgm:else name="Name422"/>
                    </dgm:choose>
                  </dgm:else>
                </dgm:choose>
                <dgm:shape xmlns:r="http://schemas.openxmlformats.org/officeDocument/2006/relationships" r:blip="">
                  <dgm:adjLst/>
                </dgm:shape>
                <dgm:presOf/>
                <dgm:constrLst>
                  <dgm:constr type="sp" refType="w" fact="0.1"/>
                  <dgm:constr type="sibSp" refType="w" fact="0.1"/>
                </dgm:constrLst>
                <dgm:forEach name="Name423" axis="ch" ptType="node" st="6" cnt="1">
                  <dgm:layoutNode name="childCenter6"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24" axis="ch">
                    <dgm:forEach name="Name425" axis="self" ptType="parTrans">
                      <dgm:layoutNode name="Name42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27" axis="self" ptType="node">
                      <dgm:layoutNode name="text6"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28" axis="ch" ptType="parTrans" st="6" cnt="1">
                <dgm:layoutNode name="Name429">
                  <dgm:alg type="conn">
                    <dgm:param type="dim" val="1D"/>
                    <dgm:param type="begPts" val="auto"/>
                    <dgm:param type="endPts" val="auto"/>
                    <dgm:param type="endSty" val="noArr"/>
                    <dgm:param type="srcNode" val="textCenter"/>
                    <dgm:param type="dstNode" val="childCenter6"/>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30"/>
          </dgm:choose>
          <dgm:choose name="Name431">
            <dgm:if name="Name432" axis="ch" ptType="node" func="cnt" op="gte" val="7">
              <dgm:layoutNode name="cycle_7">
                <dgm:choose name="Name433">
                  <dgm:if name="Name434" func="var" arg="dir" op="equ" val="norm">
                    <dgm:choose name="Name435">
                      <dgm:if name="Name436" axis="ch" ptType="node" func="cnt" op="gte" val="7">
                        <dgm:choose name="Name437">
                          <dgm:if name="Name438" axis="ch ch" ptType="node node" st="7 1" cnt="1 0" func="cnt" op="equ" val="1">
                            <dgm:alg type="cycle">
                              <dgm:param type="ctrShpMap" val="fNode"/>
                              <dgm:param type="stAng" val="308"/>
                            </dgm:alg>
                          </dgm:if>
                          <dgm:if name="Name439" axis="ch ch" ptType="node node" st="7 1" cnt="1 0" func="cnt" op="equ" val="2">
                            <dgm:alg type="cycle">
                              <dgm:param type="ctrShpMap" val="fNode"/>
                              <dgm:param type="stAng" val="263"/>
                              <dgm:param type="spanAng" val="90"/>
                            </dgm:alg>
                          </dgm:if>
                          <dgm:else name="Name440">
                            <dgm:alg type="cycle">
                              <dgm:param type="ctrShpMap" val="fNode"/>
                              <dgm:param type="stAng" val="0"/>
                              <dgm:param type="spanAng" val="360"/>
                            </dgm:alg>
                          </dgm:else>
                        </dgm:choose>
                      </dgm:if>
                      <dgm:else name="Name441"/>
                    </dgm:choose>
                  </dgm:if>
                  <dgm:else name="Name442">
                    <dgm:choose name="Name443">
                      <dgm:if name="Name444" axis="ch" ptType="node" func="cnt" op="gte" val="7">
                        <dgm:choose name="Name445">
                          <dgm:if name="Name446" axis="ch ch" ptType="node node" st="7 1" cnt="1 0" func="cnt" op="equ" val="1">
                            <dgm:alg type="cycle">
                              <dgm:param type="ctrShpMap" val="fNode"/>
                              <dgm:param type="stAng" val="51"/>
                            </dgm:alg>
                          </dgm:if>
                          <dgm:if name="Name447" axis="ch ch" ptType="node node" st="7 1" cnt="1 0" func="cnt" op="equ" val="2">
                            <dgm:alg type="cycle">
                              <dgm:param type="ctrShpMap" val="fNode"/>
                              <dgm:param type="stAng" val="96"/>
                              <dgm:param type="spanAng" val="-90"/>
                            </dgm:alg>
                          </dgm:if>
                          <dgm:else name="Name448">
                            <dgm:alg type="cycle">
                              <dgm:param type="ctrShpMap" val="fNode"/>
                              <dgm:param type="stAng" val="0"/>
                              <dgm:param type="spanAng" val="-360"/>
                            </dgm:alg>
                          </dgm:else>
                        </dgm:choose>
                      </dgm:if>
                      <dgm:else name="Name449"/>
                    </dgm:choose>
                  </dgm:else>
                </dgm:choose>
                <dgm:shape xmlns:r="http://schemas.openxmlformats.org/officeDocument/2006/relationships" r:blip="">
                  <dgm:adjLst/>
                </dgm:shape>
                <dgm:presOf/>
                <dgm:constrLst>
                  <dgm:constr type="sp" refType="w" fact="0.1"/>
                  <dgm:constr type="sibSp" refType="w" fact="0.1"/>
                </dgm:constrLst>
                <dgm:forEach name="Name450" axis="ch" ptType="node" st="7" cnt="1">
                  <dgm:layoutNode name="childCenter7"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51" axis="ch">
                    <dgm:forEach name="Name452" axis="self" ptType="parTrans">
                      <dgm:layoutNode name="Name453">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54" axis="self" ptType="node">
                      <dgm:layoutNode name="text7"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55" axis="ch" ptType="parTrans" st="7" cnt="1">
                <dgm:layoutNode name="Name456">
                  <dgm:alg type="conn">
                    <dgm:param type="dim" val="1D"/>
                    <dgm:param type="begPts" val="auto"/>
                    <dgm:param type="endPts" val="auto"/>
                    <dgm:param type="endSty" val="noArr"/>
                    <dgm:param type="srcNode" val="textCenter"/>
                    <dgm:param type="dstNode" val="childCenter7"/>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5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8/layout/RadialCluster">
  <dgm:title val=""/>
  <dgm:desc val=""/>
  <dgm:catLst>
    <dgm:cat type="relationship" pri="19500"/>
    <dgm:cat type="cycle" pri="15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useDef="1">
    <dgm:dataModel>
      <dgm:ptLst/>
      <dgm:bg/>
      <dgm:whole/>
    </dgm:dataModel>
  </dgm:styleData>
  <dgm:clrData useDef="1">
    <dgm:dataModel>
      <dgm:ptLst/>
      <dgm:bg/>
      <dgm:whole/>
    </dgm:dataModel>
  </dgm:clrData>
  <dgm:layoutNode name="Name0">
    <dgm:varLst>
      <dgm:chMax val="1"/>
      <dgm:chPref val="1"/>
      <dgm:dir/>
      <dgm:animOne val="branch"/>
      <dgm:animLvl val="lvl"/>
    </dgm:varLst>
    <dgm:alg type="composite">
      <dgm:param type="ar" val="1.00"/>
    </dgm:alg>
    <dgm:shape xmlns:r="http://schemas.openxmlformats.org/officeDocument/2006/relationships" r:blip="">
      <dgm:adjLst/>
    </dgm:shape>
    <dgm:choose name="Name1">
      <dgm:if name="Name2" func="var" arg="dir" op="equ" val="norm">
        <dgm:choose name="Name3">
          <dgm:if name="Name4" axis="ch ch" ptType="node node" cnt="1 0" func="cnt" op="equ" val="1">
            <dgm:constrLst>
              <dgm:constr type="l" for="ch" forName="textCenter"/>
              <dgm:constr type="ctrY" for="ch" forName="textCenter" refType="h" fact="0.5"/>
              <dgm:constr type="w" for="ch" forName="textCenter" refType="w" fact="0.32"/>
              <dgm:constr type="h" for="ch" forName="textCenter" refType="w" refFor="ch" refForName="textCenter"/>
              <dgm:constr type="r" for="ch" forName="cycle_1" refType="w"/>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5" axis="ch ch" ptType="node node" cnt="1 0"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6" axis="ch ch" ptType="node node" cnt="1 0" func="cnt" op="equ" val="3">
            <dgm:choose name="Name7">
              <dgm:if name="Name8" axis="ch ch ch" ptType="node node node" st="1 2 0" cnt="1 1 0" func="cnt" op="equ" val="1">
                <dgm:choose name="Name9">
                  <dgm:if name="Name10"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12">
                <dgm:choose name="Name13">
                  <dgm:if name="Name14"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5">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16" axis="ch ch" ptType="node node" cnt="1 0"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r" for="ch" forName="cycle_2" refType="w"/>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l" for="ch" forName="cycle_4"/>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17" axis="ch ch" ptType="node node" cnt="1 0"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24"/>
              <dgm:constr type="w" for="ch" forName="cycle_2" refType="w" fact="0.33"/>
              <dgm:constr type="h" for="ch" forName="cycle_2" refType="w" refFor="ch" refForName="cycle_2"/>
              <dgm:constr type="r" for="ch" forName="cycle_3" refType="w" fact="0.89"/>
              <dgm:constr type="b" for="ch" forName="cycle_3" refType="h"/>
              <dgm:constr type="w" for="ch" forName="cycle_3" refType="w" fact="0.33"/>
              <dgm:constr type="h" for="ch" forName="cycle_3" refType="w" refFor="ch" refForName="cycle_3"/>
              <dgm:constr type="l" for="ch" forName="cycle_4" refType="w" fact="0.11"/>
              <dgm:constr type="b" for="ch" forName="cycle_4" refType="h"/>
              <dgm:constr type="w" for="ch" forName="cycle_4" refType="w" fact="0.33"/>
              <dgm:constr type="h" for="ch" forName="cycle_4" refType="w" refFor="ch" refForName="cycle_4"/>
              <dgm:constr type="l" for="ch" forName="cycle_5"/>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18" axis="ch ch" ptType="node node" cnt="1 0"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17"/>
              <dgm:constr type="w" for="ch" forName="cycle_2" refType="w" fact="0.33"/>
              <dgm:constr type="h" for="ch" forName="cycle_2" refType="w" refFor="ch" refForName="cycle_2"/>
              <dgm:constr type="r" for="ch" forName="cycle_3" refType="w"/>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l" for="ch" forName="cycle_5"/>
              <dgm:constr type="b" for="ch" forName="cycle_5" refType="h" fact="0.83"/>
              <dgm:constr type="w" for="ch" forName="cycle_5" refType="w" fact="0.33"/>
              <dgm:constr type="h" for="ch" forName="cycle_5" refType="w" refFor="ch" refForName="cycle_5"/>
              <dgm:constr type="l" for="ch" forName="cycle_6"/>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19">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r" for="ch" forName="cycle_2" refType="w" fact="0.938"/>
              <dgm:constr type="t" for="ch" forName="cycle_2" refType="h" fact="0.141"/>
              <dgm:constr type="w" for="ch" forName="cycle_2" refType="w" fact="0.263"/>
              <dgm:constr type="h" for="ch" forName="cycle_2" refType="w" refFor="ch" refForName="cycle_2"/>
              <dgm:constr type="r" for="ch" forName="cycle_3" refType="w"/>
              <dgm:constr type="b" for="ch" forName="cycle_3" refType="h" fact="0.74"/>
              <dgm:constr type="w" for="ch" forName="cycle_3" refType="w" fact="0.263"/>
              <dgm:constr type="h" for="ch" forName="cycle_3" refType="w" refFor="ch" refForName="cycle_3"/>
              <dgm:constr type="r" for="ch" forName="cycle_4" refType="w" fact="0.8"/>
              <dgm:constr type="b" for="ch" forName="cycle_4" refType="h"/>
              <dgm:constr type="w" for="ch" forName="cycle_4" refType="w" fact="0.263"/>
              <dgm:constr type="h" for="ch" forName="cycle_4" refType="w" refFor="ch" refForName="cycle_4"/>
              <dgm:constr type="l" for="ch" forName="cycle_5" refType="w" fact="0.2"/>
              <dgm:constr type="b" for="ch" forName="cycle_5" refType="h"/>
              <dgm:constr type="w" for="ch" forName="cycle_5" refType="w" fact="0.263"/>
              <dgm:constr type="h" for="ch" forName="cycle_5" refType="w" refFor="ch" refForName="cycle_5"/>
              <dgm:constr type="l" for="ch" forName="cycle_6"/>
              <dgm:constr type="b" for="ch" forName="cycle_6" refType="h" fact="0.74"/>
              <dgm:constr type="w" for="ch" forName="cycle_6" refType="w" fact="0.263"/>
              <dgm:constr type="h" for="ch" forName="cycle_6" refType="w" refFor="ch" refForName="cycle_6"/>
              <dgm:constr type="l" for="ch" forName="cycle_7" refType="w" fact="0.062"/>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if>
      <dgm:else name="Name20">
        <dgm:choose name="Name21">
          <dgm:if name="Name22" axis="ch ch" ptType="node node" func="cnt" op="equ" val="1">
            <dgm:constrLst>
              <dgm:constr type="r" for="ch" forName="textCenter" refType="w"/>
              <dgm:constr type="ctrY" for="ch" forName="textCenter" refType="h" fact="0.5"/>
              <dgm:constr type="w" for="ch" forName="textCenter" refType="w" fact="0.32"/>
              <dgm:constr type="h" for="ch" forName="textCenter" refType="w" refFor="ch" refForName="textCenter"/>
              <dgm:constr type="l" for="ch" forName="cycle_1"/>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23" axis="ch ch" ptType="node node"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24" axis="ch ch" ptType="node node" func="cnt" op="equ" val="3">
            <dgm:choose name="Name25">
              <dgm:if name="Name26" axis="ch ch ch" ptType="node node node" st="1 2 0" cnt="1 1 0" func="cnt" op="equ" val="1">
                <dgm:choose name="Name27">
                  <dgm:if name="Name28"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29">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30">
                <dgm:choose name="Name31">
                  <dgm:if name="Name32"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33">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34" axis="ch ch" ptType="node node"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l" for="ch" forName="cycle_2"/>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r" for="ch" forName="cycle_4" refType="w"/>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35" axis="ch ch" ptType="node node"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24"/>
              <dgm:constr type="w" for="ch" forName="cycle_2" refType="w" fact="0.33"/>
              <dgm:constr type="h" for="ch" forName="cycle_2" refType="w" refFor="ch" refForName="cycle_2"/>
              <dgm:constr type="l" for="ch" forName="cycle_3" refType="w" fact="0.11"/>
              <dgm:constr type="b" for="ch" forName="cycle_3" refType="h"/>
              <dgm:constr type="w" for="ch" forName="cycle_3" refType="w" fact="0.33"/>
              <dgm:constr type="h" for="ch" forName="cycle_3" refType="w" refFor="ch" refForName="cycle_3"/>
              <dgm:constr type="r" for="ch" forName="cycle_4" refType="w" fact="0.89"/>
              <dgm:constr type="b" for="ch" forName="cycle_4" refType="h"/>
              <dgm:constr type="w" for="ch" forName="cycle_4" refType="w" fact="0.33"/>
              <dgm:constr type="h" for="ch" forName="cycle_4" refType="w" refFor="ch" refForName="cycle_4"/>
              <dgm:constr type="r" for="ch" forName="cycle_5" refType="w"/>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36" axis="ch ch" ptType="node node"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17"/>
              <dgm:constr type="w" for="ch" forName="cycle_2" refType="w" fact="0.33"/>
              <dgm:constr type="h" for="ch" forName="cycle_2" refType="w" refFor="ch" refForName="cycle_2"/>
              <dgm:constr type="l" for="ch" forName="cycle_3"/>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r" for="ch" forName="cycle_5" refType="w"/>
              <dgm:constr type="b" for="ch" forName="cycle_5" refType="h" fact="0.83"/>
              <dgm:constr type="w" for="ch" forName="cycle_5" refType="w" fact="0.33"/>
              <dgm:constr type="h" for="ch" forName="cycle_5" refType="w" refFor="ch" refForName="cycle_5"/>
              <dgm:constr type="r" for="ch" forName="cycle_6" refType="w"/>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37">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l" for="ch" forName="cycle_2" refType="w" fact="0.062"/>
              <dgm:constr type="t" for="ch" forName="cycle_2" refType="h" fact="0.141"/>
              <dgm:constr type="w" for="ch" forName="cycle_2" refType="w" fact="0.263"/>
              <dgm:constr type="h" for="ch" forName="cycle_2" refType="w" refFor="ch" refForName="cycle_2"/>
              <dgm:constr type="l" for="ch" forName="cycle_3"/>
              <dgm:constr type="b" for="ch" forName="cycle_3" refType="h" fact="0.74"/>
              <dgm:constr type="w" for="ch" forName="cycle_3" refType="w" fact="0.263"/>
              <dgm:constr type="h" for="ch" forName="cycle_3" refType="w" refFor="ch" refForName="cycle_3"/>
              <dgm:constr type="l" for="ch" forName="cycle_4" refType="w" fact="0.2"/>
              <dgm:constr type="b" for="ch" forName="cycle_4" refType="h"/>
              <dgm:constr type="w" for="ch" forName="cycle_4" refType="w" fact="0.263"/>
              <dgm:constr type="h" for="ch" forName="cycle_4" refType="w" refFor="ch" refForName="cycle_4"/>
              <dgm:constr type="r" for="ch" forName="cycle_5" refType="w" fact="0.8"/>
              <dgm:constr type="b" for="ch" forName="cycle_5" refType="h"/>
              <dgm:constr type="w" for="ch" forName="cycle_5" refType="w" fact="0.263"/>
              <dgm:constr type="h" for="ch" forName="cycle_5" refType="w" refFor="ch" refForName="cycle_5"/>
              <dgm:constr type="r" for="ch" forName="cycle_6" refType="w"/>
              <dgm:constr type="b" for="ch" forName="cycle_6" refType="h" fact="0.74"/>
              <dgm:constr type="w" for="ch" forName="cycle_6" refType="w" fact="0.263"/>
              <dgm:constr type="h" for="ch" forName="cycle_6" refType="w" refFor="ch" refForName="cycle_6"/>
              <dgm:constr type="r" for="ch" forName="cycle_7" refType="w" fact="0.938"/>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else>
    </dgm:choose>
    <dgm:forEach name="Name38" axis="ch" ptType="node" cnt="1">
      <dgm:choose name="Name39">
        <dgm:if name="Name40" axis="des" func="maxDepth" op="lte" val="1">
          <dgm:layoutNode name="singleCycle">
            <dgm:choose name="Name41">
              <dgm:if name="Name42" axis="ch" ptType="node" func="cnt" op="equ" val="1">
                <dgm:choose name="Name43">
                  <dgm:if name="Name44" func="var" arg="dir" op="equ" val="norm">
                    <dgm:alg type="cycle">
                      <dgm:param type="stAng" val="90"/>
                      <dgm:param type="ctrShpMap" val="fNode"/>
                    </dgm:alg>
                  </dgm:if>
                  <dgm:else name="Name45">
                    <dgm:alg type="cycle">
                      <dgm:param type="stAng" val="-90"/>
                      <dgm:param type="spanAng" val="-360"/>
                      <dgm:param type="ctrShpMap" val="fNode"/>
                    </dgm:alg>
                  </dgm:else>
                </dgm:choose>
              </dgm:if>
              <dgm:else name="Name46">
                <dgm:choose name="Name47">
                  <dgm:if name="Name48" func="var" arg="dir" op="equ" val="norm">
                    <dgm:alg type="cycle">
                      <dgm:param type="ctrShpMap" val="fNode"/>
                    </dgm:alg>
                  </dgm:if>
                  <dgm:else name="Name49">
                    <dgm:alg type="cycle">
                      <dgm:param type="spanAng" val="-360"/>
                      <dgm:param type="ctrShpMap" val="fNode"/>
                    </dgm:alg>
                  </dgm:else>
                </dgm:choose>
              </dgm:else>
            </dgm:choose>
            <dgm:shape xmlns:r="http://schemas.openxmlformats.org/officeDocument/2006/relationships" r:blip="">
              <dgm:adjLst/>
            </dgm:shape>
            <dgm:presOf/>
            <dgm:choose name="Name50">
              <dgm:if name="Name51" axis="ch" ptType="node" func="cnt" op="equ" val="0">
                <dgm:constrLst>
                  <dgm:constr type="w" for="ch" forName="singleCenter" refType="w"/>
                  <dgm:constr type="h" for="ch" forName="singleCenter" refType="w" refFor="ch" refForName="singleCenter"/>
                </dgm:constrLst>
              </dgm:if>
              <dgm:if name="Name52" axis="ch" ptType="node" func="cnt" op="equ" val="1">
                <dgm:constrLst>
                  <dgm:constr type="w" for="ch" forName="singleCenter" refType="w" fact="0.5"/>
                  <dgm:constr type="h" for="ch" forName="singleCenter" refType="w" refFor="ch" refForName="singleCenter"/>
                  <dgm:constr type="userS" for="ch" ptType="node" refType="w" refFor="ch" refForName="singleCenter" fact="0.67"/>
                </dgm:constrLst>
              </dgm:if>
              <dgm:else name="Name53">
                <dgm:constrLst>
                  <dgm:constr type="w" for="ch" forName="singleCenter" refType="w" fact="0.3"/>
                  <dgm:constr type="h" for="ch" forName="singleCenter" refType="w" refFor="ch" refForName="singleCenter"/>
                  <dgm:constr type="userS" for="ch" ptType="node" refType="w" refFor="ch" refForName="singleCenter" fact="0.67"/>
                </dgm:constrLst>
              </dgm:else>
            </dgm:choose>
            <dgm:layoutNode name="singleCenter" styleLbl="node1">
              <dgm:varLst>
                <dgm:chMax val="7"/>
                <dgm:chPref val="7"/>
              </dgm:varLst>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54" axis="ch" cnt="21">
              <dgm:forEach name="Name55" axis="self" ptType="parTrans">
                <dgm:layoutNode name="Name5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57" axis="self" ptType="node">
                <dgm:layoutNode name="text0"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layoutNode>
        </dgm:if>
        <dgm:else name="Name58">
          <dgm:layoutNode name="textCenter" styleLbl="node1">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choose name="Name59">
            <dgm:if name="Name60" axis="ch" ptType="node" func="cnt" op="gte" val="1">
              <dgm:layoutNode name="cycle_1">
                <dgm:choose name="Name61">
                  <dgm:if name="Name62" func="var" arg="dir" op="equ" val="norm">
                    <dgm:choose name="Name63">
                      <dgm:if name="Name64" axis="ch" ptType="node" func="cnt" op="equ" val="1">
                        <dgm:choose name="Name65">
                          <dgm:if name="Name66" axis="ch ch" ptType="node node" st="1 1" cnt="1 0" func="cnt" op="equ" val="1">
                            <dgm:alg type="cycle">
                              <dgm:param type="ctrShpMap" val="fNode"/>
                              <dgm:param type="stAng" val="90"/>
                            </dgm:alg>
                          </dgm:if>
                          <dgm:if name="Name67" axis="ch ch" ptType="node node" st="1 1" cnt="1 0" func="cnt" op="equ" val="2">
                            <dgm:alg type="cycle">
                              <dgm:param type="ctrShpMap" val="fNode"/>
                              <dgm:param type="stAng" val="45"/>
                              <dgm:param type="spanAng" val="90"/>
                            </dgm:alg>
                          </dgm:if>
                          <dgm:else name="Name68">
                            <dgm:alg type="cycle">
                              <dgm:param type="ctrShpMap" val="fNode"/>
                              <dgm:param type="stAng" val="0"/>
                              <dgm:param type="spanAng" val="180"/>
                            </dgm:alg>
                          </dgm:else>
                        </dgm:choose>
                      </dgm:if>
                      <dgm:if name="Name69" axis="ch" ptType="node" func="cnt" op="equ" val="2">
                        <dgm:choose name="Name70">
                          <dgm:if name="Name71" axis="ch ch" ptType="node node" st="1 1" cnt="1 0" func="cnt" op="equ" val="1">
                            <dgm:alg type="cycle">
                              <dgm:param type="ctrShpMap" val="fNode"/>
                              <dgm:param type="stAng" val="0"/>
                            </dgm:alg>
                          </dgm:if>
                          <dgm:if name="Name72" axis="ch ch" ptType="node node" st="1 1" cnt="1 0" func="cnt" op="equ" val="2">
                            <dgm:alg type="cycle">
                              <dgm:param type="ctrShpMap" val="fNode"/>
                              <dgm:param type="stAng" val="315"/>
                              <dgm:param type="spanAng" val="90"/>
                            </dgm:alg>
                          </dgm:if>
                          <dgm:else name="Name73">
                            <dgm:alg type="cycle">
                              <dgm:param type="ctrShpMap" val="fNode"/>
                              <dgm:param type="stAng" val="270"/>
                              <dgm:param type="spanAng" val="180"/>
                            </dgm:alg>
                          </dgm:else>
                        </dgm:choose>
                      </dgm:if>
                      <dgm:if name="Name74" axis="ch" ptType="node" func="cnt" op="equ" val="3">
                        <dgm:choose name="Name75">
                          <dgm:if name="Name76" axis="ch ch" ptType="node node" st="1 1" cnt="1 0" func="cnt" op="equ" val="1">
                            <dgm:alg type="cycle">
                              <dgm:param type="ctrShpMap" val="fNode"/>
                              <dgm:param type="stAng" val="0"/>
                            </dgm:alg>
                          </dgm:if>
                          <dgm:if name="Name77" axis="ch ch" ptType="node node" st="1 1" cnt="1 0" func="cnt" op="equ" val="2">
                            <dgm:alg type="cycle">
                              <dgm:param type="ctrShpMap" val="fNode"/>
                              <dgm:param type="stAng" val="315"/>
                              <dgm:param type="spanAng" val="90"/>
                            </dgm:alg>
                          </dgm:if>
                          <dgm:else name="Name78">
                            <dgm:alg type="cycle">
                              <dgm:param type="ctrShpMap" val="fNode"/>
                              <dgm:param type="stAng" val="270"/>
                              <dgm:param type="spanAng" val="180"/>
                            </dgm:alg>
                          </dgm:else>
                        </dgm:choose>
                      </dgm:if>
                      <dgm:if name="Name79" axis="ch" ptType="node" func="cnt" op="equ" val="4">
                        <dgm:choose name="Name80">
                          <dgm:if name="Name81" axis="ch ch" ptType="node node" st="1 1" cnt="1 0" func="cnt" op="equ" val="1">
                            <dgm:alg type="cycle">
                              <dgm:param type="ctrShpMap" val="fNode"/>
                              <dgm:param type="stAng" val="0"/>
                            </dgm:alg>
                          </dgm:if>
                          <dgm:if name="Name82" axis="ch ch" ptType="node node" st="1 1" cnt="1 0" func="cnt" op="equ" val="2">
                            <dgm:alg type="cycle">
                              <dgm:param type="ctrShpMap" val="fNode"/>
                              <dgm:param type="stAng" val="315"/>
                              <dgm:param type="spanAng" val="90"/>
                            </dgm:alg>
                          </dgm:if>
                          <dgm:else name="Name83">
                            <dgm:alg type="cycle">
                              <dgm:param type="ctrShpMap" val="fNode"/>
                              <dgm:param type="stAng" val="292.5"/>
                              <dgm:param type="spanAng" val="135"/>
                            </dgm:alg>
                          </dgm:else>
                        </dgm:choose>
                      </dgm:if>
                      <dgm:if name="Name84" axis="ch" ptType="node" func="cnt" op="equ" val="5">
                        <dgm:choose name="Name85">
                          <dgm:if name="Name86" axis="ch ch" ptType="node node" st="1 1" cnt="1 0" func="cnt" op="equ" val="1">
                            <dgm:alg type="cycle">
                              <dgm:param type="ctrShpMap" val="fNode"/>
                              <dgm:param type="stAng" val="0"/>
                            </dgm:alg>
                          </dgm:if>
                          <dgm:if name="Name87" axis="ch ch" ptType="node node" st="1 1" cnt="1 0" func="cnt" op="equ" val="2">
                            <dgm:alg type="cycle">
                              <dgm:param type="ctrShpMap" val="fNode"/>
                              <dgm:param type="stAng" val="315"/>
                              <dgm:param type="spanAng" val="90"/>
                            </dgm:alg>
                          </dgm:if>
                          <dgm:else name="Name88">
                            <dgm:alg type="cycle">
                              <dgm:param type="ctrShpMap" val="fNode"/>
                              <dgm:param type="stAng" val="0"/>
                              <dgm:param type="spanAng" val="360"/>
                            </dgm:alg>
                          </dgm:else>
                        </dgm:choose>
                      </dgm:if>
                      <dgm:if name="Name89" axis="ch" ptType="node" func="cnt" op="equ" val="6">
                        <dgm:choose name="Name90">
                          <dgm:if name="Name91" axis="ch ch" ptType="node node" st="1 1" cnt="1 0" func="cnt" op="equ" val="1">
                            <dgm:alg type="cycle">
                              <dgm:param type="ctrShpMap" val="fNode"/>
                              <dgm:param type="stAng" val="0"/>
                            </dgm:alg>
                          </dgm:if>
                          <dgm:if name="Name92" axis="ch ch" ptType="node node" st="1 1" cnt="1 0" func="cnt" op="equ" val="2">
                            <dgm:alg type="cycle">
                              <dgm:param type="ctrShpMap" val="fNode"/>
                              <dgm:param type="stAng" val="315"/>
                              <dgm:param type="spanAng" val="90"/>
                            </dgm:alg>
                          </dgm:if>
                          <dgm:else name="Name93">
                            <dgm:alg type="cycle">
                              <dgm:param type="ctrShpMap" val="fNode"/>
                              <dgm:param type="stAng" val="0"/>
                              <dgm:param type="spanAng" val="360"/>
                            </dgm:alg>
                          </dgm:else>
                        </dgm:choose>
                      </dgm:if>
                      <dgm:if name="Name94" axis="ch" ptType="node" func="cnt" op="gte" val="7">
                        <dgm:choose name="Name95">
                          <dgm:if name="Name96" axis="ch ch" ptType="node node" st="1 1" cnt="1 0" func="cnt" op="equ" val="1">
                            <dgm:alg type="cycle">
                              <dgm:param type="ctrShpMap" val="fNode"/>
                              <dgm:param type="stAng" val="0"/>
                            </dgm:alg>
                          </dgm:if>
                          <dgm:if name="Name97" axis="ch ch" ptType="node node" st="1 1" cnt="1 0" func="cnt" op="equ" val="2">
                            <dgm:alg type="cycle">
                              <dgm:param type="ctrShpMap" val="fNode"/>
                              <dgm:param type="stAng" val="315"/>
                              <dgm:param type="spanAng" val="90"/>
                            </dgm:alg>
                          </dgm:if>
                          <dgm:else name="Name98">
                            <dgm:alg type="cycle">
                              <dgm:param type="ctrShpMap" val="fNode"/>
                              <dgm:param type="stAng" val="0"/>
                              <dgm:param type="spanAng" val="360"/>
                            </dgm:alg>
                          </dgm:else>
                        </dgm:choose>
                      </dgm:if>
                      <dgm:else name="Name99"/>
                    </dgm:choose>
                  </dgm:if>
                  <dgm:else name="Name100">
                    <dgm:choose name="Name101">
                      <dgm:if name="Name102" axis="ch" ptType="node" func="cnt" op="equ" val="1">
                        <dgm:choose name="Name103">
                          <dgm:if name="Name104" axis="ch ch" ptType="node node" st="1 1" cnt="1 0" func="cnt" op="equ" val="1">
                            <dgm:alg type="cycle">
                              <dgm:param type="ctrShpMap" val="fNode"/>
                              <dgm:param type="stAng" val="270"/>
                            </dgm:alg>
                          </dgm:if>
                          <dgm:if name="Name105" axis="ch ch" ptType="node node" st="1 1" cnt="1 0" func="cnt" op="equ" val="2">
                            <dgm:alg type="cycle">
                              <dgm:param type="ctrShpMap" val="fNode"/>
                              <dgm:param type="stAng" val="315"/>
                              <dgm:param type="spanAng" val="-90"/>
                            </dgm:alg>
                          </dgm:if>
                          <dgm:else name="Name106">
                            <dgm:alg type="cycle">
                              <dgm:param type="ctrShpMap" val="fNode"/>
                              <dgm:param type="stAng" val="0"/>
                              <dgm:param type="spanAng" val="-180"/>
                            </dgm:alg>
                          </dgm:else>
                        </dgm:choose>
                      </dgm:if>
                      <dgm:if name="Name107" axis="ch" ptType="node" func="cnt" op="equ" val="2">
                        <dgm:choose name="Name108">
                          <dgm:if name="Name109" axis="ch ch" ptType="node node" st="1 1" cnt="1 0" func="cnt" op="equ" val="1">
                            <dgm:alg type="cycle">
                              <dgm:param type="ctrShpMap" val="fNode"/>
                              <dgm:param type="stAng" val="0"/>
                            </dgm:alg>
                          </dgm:if>
                          <dgm:if name="Name110" axis="ch ch" ptType="node node" st="1 1" cnt="1 0" func="cnt" op="equ" val="2">
                            <dgm:alg type="cycle">
                              <dgm:param type="ctrShpMap" val="fNode"/>
                              <dgm:param type="stAng" val="45"/>
                              <dgm:param type="spanAng" val="-90"/>
                            </dgm:alg>
                          </dgm:if>
                          <dgm:else name="Name111">
                            <dgm:alg type="cycle">
                              <dgm:param type="ctrShpMap" val="fNode"/>
                              <dgm:param type="stAng" val="90"/>
                              <dgm:param type="spanAng" val="-180"/>
                            </dgm:alg>
                          </dgm:else>
                        </dgm:choose>
                      </dgm:if>
                      <dgm:if name="Name112" axis="ch" ptType="node" func="cnt" op="equ" val="3">
                        <dgm:choose name="Name113">
                          <dgm:if name="Name114" axis="ch ch" ptType="node node" st="1 1" cnt="1 0" func="cnt" op="equ" val="1">
                            <dgm:alg type="cycle">
                              <dgm:param type="ctrShpMap" val="fNode"/>
                              <dgm:param type="stAng" val="0"/>
                            </dgm:alg>
                          </dgm:if>
                          <dgm:if name="Name115" axis="ch ch" ptType="node node" st="1 1" cnt="1 0" func="cnt" op="equ" val="2">
                            <dgm:alg type="cycle">
                              <dgm:param type="ctrShpMap" val="fNode"/>
                              <dgm:param type="stAng" val="45"/>
                              <dgm:param type="spanAng" val="-90"/>
                            </dgm:alg>
                          </dgm:if>
                          <dgm:else name="Name116">
                            <dgm:alg type="cycle">
                              <dgm:param type="ctrShpMap" val="fNode"/>
                              <dgm:param type="stAng" val="90"/>
                              <dgm:param type="spanAng" val="-180"/>
                            </dgm:alg>
                          </dgm:else>
                        </dgm:choose>
                      </dgm:if>
                      <dgm:if name="Name117" axis="ch" ptType="node" func="cnt" op="equ" val="4">
                        <dgm:choose name="Name118">
                          <dgm:if name="Name119" axis="ch ch" ptType="node node" st="1 1" cnt="1 0" func="cnt" op="equ" val="1">
                            <dgm:alg type="cycle">
                              <dgm:param type="ctrShpMap" val="fNode"/>
                              <dgm:param type="stAng" val="0"/>
                            </dgm:alg>
                          </dgm:if>
                          <dgm:if name="Name120" axis="ch ch" ptType="node node" st="1 1" cnt="1 0" func="cnt" op="equ" val="2">
                            <dgm:alg type="cycle">
                              <dgm:param type="ctrShpMap" val="fNode"/>
                              <dgm:param type="stAng" val="45"/>
                              <dgm:param type="spanAng" val="-90"/>
                            </dgm:alg>
                          </dgm:if>
                          <dgm:else name="Name121">
                            <dgm:alg type="cycle">
                              <dgm:param type="ctrShpMap" val="fNode"/>
                              <dgm:param type="stAng" val="67.5"/>
                              <dgm:param type="spanAng" val="-135"/>
                            </dgm:alg>
                          </dgm:else>
                        </dgm:choose>
                      </dgm:if>
                      <dgm:if name="Name122" axis="ch" ptType="node" func="cnt" op="equ" val="5">
                        <dgm:choose name="Name123">
                          <dgm:if name="Name124" axis="ch ch" ptType="node node" st="1 1" cnt="1 0" func="cnt" op="equ" val="1">
                            <dgm:alg type="cycle">
                              <dgm:param type="ctrShpMap" val="fNode"/>
                              <dgm:param type="stAng" val="0"/>
                            </dgm:alg>
                          </dgm:if>
                          <dgm:if name="Name125" axis="ch ch" ptType="node node" st="1 1" cnt="1 0" func="cnt" op="equ" val="2">
                            <dgm:alg type="cycle">
                              <dgm:param type="ctrShpMap" val="fNode"/>
                              <dgm:param type="stAng" val="45"/>
                              <dgm:param type="spanAng" val="-90"/>
                            </dgm:alg>
                          </dgm:if>
                          <dgm:else name="Name126">
                            <dgm:alg type="cycle">
                              <dgm:param type="ctrShpMap" val="fNode"/>
                              <dgm:param type="stAng" val="0"/>
                              <dgm:param type="spanAng" val="-360"/>
                            </dgm:alg>
                          </dgm:else>
                        </dgm:choose>
                      </dgm:if>
                      <dgm:if name="Name127" axis="ch" ptType="node" func="cnt" op="equ" val="6">
                        <dgm:choose name="Name128">
                          <dgm:if name="Name129" axis="ch ch" ptType="node node" st="1 1" cnt="1 0" func="cnt" op="equ" val="1">
                            <dgm:alg type="cycle">
                              <dgm:param type="ctrShpMap" val="fNode"/>
                              <dgm:param type="stAng" val="0"/>
                            </dgm:alg>
                          </dgm:if>
                          <dgm:if name="Name130" axis="ch ch" ptType="node node" st="1 1" cnt="1 0" func="cnt" op="equ" val="2">
                            <dgm:alg type="cycle">
                              <dgm:param type="ctrShpMap" val="fNode"/>
                              <dgm:param type="stAng" val="45"/>
                              <dgm:param type="spanAng" val="-90"/>
                            </dgm:alg>
                          </dgm:if>
                          <dgm:else name="Name131">
                            <dgm:alg type="cycle">
                              <dgm:param type="ctrShpMap" val="fNode"/>
                              <dgm:param type="stAng" val="0"/>
                              <dgm:param type="spanAng" val="-360"/>
                            </dgm:alg>
                          </dgm:else>
                        </dgm:choose>
                      </dgm:if>
                      <dgm:if name="Name132" axis="ch" ptType="node" func="cnt" op="gte" val="7">
                        <dgm:choose name="Name133">
                          <dgm:if name="Name134" axis="ch ch" ptType="node node" st="1 1" cnt="1 0" func="cnt" op="equ" val="1">
                            <dgm:alg type="cycle">
                              <dgm:param type="ctrShpMap" val="fNode"/>
                              <dgm:param type="stAng" val="0"/>
                            </dgm:alg>
                          </dgm:if>
                          <dgm:if name="Name135" axis="ch ch" ptType="node node" st="1 1" cnt="1 0" func="cnt" op="equ" val="2">
                            <dgm:alg type="cycle">
                              <dgm:param type="ctrShpMap" val="fNode"/>
                              <dgm:param type="stAng" val="45"/>
                              <dgm:param type="spanAng" val="-90"/>
                            </dgm:alg>
                          </dgm:if>
                          <dgm:else name="Name136">
                            <dgm:alg type="cycle">
                              <dgm:param type="ctrShpMap" val="fNode"/>
                              <dgm:param type="stAng" val="0"/>
                              <dgm:param type="spanAng" val="-360"/>
                            </dgm:alg>
                          </dgm:else>
                        </dgm:choose>
                      </dgm:if>
                      <dgm:else name="Name137"/>
                    </dgm:choose>
                  </dgm:else>
                </dgm:choose>
                <dgm:shape xmlns:r="http://schemas.openxmlformats.org/officeDocument/2006/relationships" r:blip="">
                  <dgm:adjLst/>
                </dgm:shape>
                <dgm:presOf/>
                <dgm:constrLst>
                  <dgm:constr type="sp" refType="w" fact="0.1"/>
                  <dgm:constr type="sibSp" refType="w" fact="0.1"/>
                </dgm:constrLst>
                <dgm:forEach name="Name138" axis="ch" ptType="node" cnt="1">
                  <dgm:layoutNode name="childCenter1"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139" axis="ch">
                    <dgm:forEach name="Name140" axis="self" ptType="parTrans">
                      <dgm:layoutNode name="Name141">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142" axis="self" ptType="node">
                      <dgm:layoutNode name="text1"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143" axis="ch" ptType="parTrans" cnt="1">
                <dgm:layoutNode name="Name144">
                  <dgm:alg type="conn">
                    <dgm:param type="dim" val="1D"/>
                    <dgm:param type="begPts" val="auto"/>
                    <dgm:param type="endPts" val="auto"/>
                    <dgm:param type="endSty" val="noArr"/>
                    <dgm:param type="srcNode" val="textCenter"/>
                    <dgm:param type="dstNode" val="childCenter1"/>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145"/>
          </dgm:choose>
          <dgm:choose name="Name146">
            <dgm:if name="Name147" axis="ch" ptType="node" func="cnt" op="gte" val="2">
              <dgm:layoutNode name="cycle_2">
                <dgm:choose name="Name148">
                  <dgm:if name="Name149" func="var" arg="dir" op="equ" val="norm">
                    <dgm:choose name="Name150">
                      <dgm:if name="Name151" axis="ch" ptType="node" func="cnt" op="equ" val="2">
                        <dgm:choose name="Name152">
                          <dgm:if name="Name153" axis="ch ch" ptType="node node" st="2 1" cnt="1 0" func="cnt" op="equ" val="1">
                            <dgm:alg type="cycle">
                              <dgm:param type="ctrShpMap" val="fNode"/>
                              <dgm:param type="stAng" val="180"/>
                            </dgm:alg>
                          </dgm:if>
                          <dgm:if name="Name154" axis="ch ch" ptType="node node" st="2 1" cnt="1 0" func="cnt" op="equ" val="2">
                            <dgm:alg type="cycle">
                              <dgm:param type="ctrShpMap" val="fNode"/>
                              <dgm:param type="stAng" val="135"/>
                              <dgm:param type="spanAng" val="90"/>
                            </dgm:alg>
                          </dgm:if>
                          <dgm:else name="Name155">
                            <dgm:alg type="cycle">
                              <dgm:param type="ctrShpMap" val="fNode"/>
                              <dgm:param type="stAng" val="90"/>
                              <dgm:param type="spanAng" val="180"/>
                            </dgm:alg>
                          </dgm:else>
                        </dgm:choose>
                      </dgm:if>
                      <dgm:if name="Name156" axis="ch" ptType="node" func="cnt" op="equ" val="3">
                        <dgm:choose name="Name157">
                          <dgm:if name="Name158" axis="ch ch" ptType="node node" st="2 1" cnt="1 0" func="cnt" op="equ" val="1">
                            <dgm:alg type="cycle">
                              <dgm:param type="ctrShpMap" val="fNode"/>
                              <dgm:param type="stAng" val="120"/>
                              <dgm:param type="horzAlign" val="r"/>
                              <dgm:param type="vertAlign" val="b"/>
                            </dgm:alg>
                          </dgm:if>
                          <dgm:if name="Name159" axis="ch ch" ptType="node node" st="2 1" cnt="1 0" func="cnt" op="equ" val="2">
                            <dgm:alg type="cycle">
                              <dgm:param type="ctrShpMap" val="fNode"/>
                              <dgm:param type="stAng" val="75"/>
                              <dgm:param type="spanAng" val="90"/>
                              <dgm:param type="horzAlign" val="r"/>
                              <dgm:param type="vertAlign" val="b"/>
                            </dgm:alg>
                          </dgm:if>
                          <dgm:else name="Name160">
                            <dgm:alg type="cycle">
                              <dgm:param type="ctrShpMap" val="fNode"/>
                              <dgm:param type="stAng" val="30"/>
                              <dgm:param type="spanAng" val="180"/>
                            </dgm:alg>
                          </dgm:else>
                        </dgm:choose>
                      </dgm:if>
                      <dgm:if name="Name161" axis="ch" ptType="node" func="cnt" op="equ" val="4">
                        <dgm:choose name="Name162">
                          <dgm:if name="Name163" axis="ch ch" ptType="node node" st="2 1" cnt="1 0" func="cnt" op="equ" val="1">
                            <dgm:alg type="cycle">
                              <dgm:param type="ctrShpMap" val="fNode"/>
                              <dgm:param type="stAng" val="90"/>
                            </dgm:alg>
                          </dgm:if>
                          <dgm:if name="Name164" axis="ch ch" ptType="node node" st="2 1" cnt="1 0" func="cnt" op="equ" val="2">
                            <dgm:alg type="cycle">
                              <dgm:param type="ctrShpMap" val="fNode"/>
                              <dgm:param type="stAng" val="45"/>
                              <dgm:param type="spanAng" val="90"/>
                            </dgm:alg>
                          </dgm:if>
                          <dgm:else name="Name165">
                            <dgm:alg type="cycle">
                              <dgm:param type="ctrShpMap" val="fNode"/>
                              <dgm:param type="stAng" val="22.5"/>
                              <dgm:param type="spanAng" val="135"/>
                            </dgm:alg>
                          </dgm:else>
                        </dgm:choose>
                      </dgm:if>
                      <dgm:if name="Name166" axis="ch" ptType="node" func="cnt" op="equ" val="5">
                        <dgm:choose name="Name167">
                          <dgm:if name="Name168" axis="ch ch" ptType="node node" st="2 1" cnt="1 0" func="cnt" op="equ" val="1">
                            <dgm:alg type="cycle">
                              <dgm:param type="ctrShpMap" val="fNode"/>
                              <dgm:param type="stAng" val="72"/>
                            </dgm:alg>
                          </dgm:if>
                          <dgm:if name="Name169" axis="ch ch" ptType="node node" st="2 1" cnt="1 0" func="cnt" op="equ" val="2">
                            <dgm:alg type="cycle">
                              <dgm:param type="ctrShpMap" val="fNode"/>
                              <dgm:param type="stAng" val="27"/>
                              <dgm:param type="spanAng" val="90"/>
                            </dgm:alg>
                          </dgm:if>
                          <dgm:else name="Name170">
                            <dgm:alg type="cycle">
                              <dgm:param type="ctrShpMap" val="fNode"/>
                              <dgm:param type="stAng" val="0"/>
                              <dgm:param type="spanAng" val="360"/>
                            </dgm:alg>
                          </dgm:else>
                        </dgm:choose>
                      </dgm:if>
                      <dgm:if name="Name171" axis="ch" ptType="node" func="cnt" op="equ" val="6">
                        <dgm:choose name="Name172">
                          <dgm:if name="Name173" axis="ch ch" ptType="node node" st="2 1" cnt="1 0" func="cnt" op="equ" val="1">
                            <dgm:alg type="cycle">
                              <dgm:param type="ctrShpMap" val="fNode"/>
                              <dgm:param type="stAng" val="60"/>
                            </dgm:alg>
                          </dgm:if>
                          <dgm:if name="Name174" axis="ch ch" ptType="node node" st="2 1" cnt="1 0" func="cnt" op="equ" val="2">
                            <dgm:alg type="cycle">
                              <dgm:param type="ctrShpMap" val="fNode"/>
                              <dgm:param type="stAng" val="15"/>
                              <dgm:param type="spanAng" val="90"/>
                            </dgm:alg>
                          </dgm:if>
                          <dgm:else name="Name175">
                            <dgm:alg type="cycle">
                              <dgm:param type="ctrShpMap" val="fNode"/>
                              <dgm:param type="stAng" val="0"/>
                              <dgm:param type="spanAng" val="360"/>
                            </dgm:alg>
                          </dgm:else>
                        </dgm:choose>
                      </dgm:if>
                      <dgm:if name="Name176" axis="ch" ptType="node" func="cnt" op="gte" val="7">
                        <dgm:choose name="Name177">
                          <dgm:if name="Name178" axis="ch ch" ptType="node node" st="2 1" cnt="1 0" func="cnt" op="equ" val="1">
                            <dgm:alg type="cycle">
                              <dgm:param type="ctrShpMap" val="fNode"/>
                              <dgm:param type="stAng" val="51"/>
                            </dgm:alg>
                          </dgm:if>
                          <dgm:if name="Name179" axis="ch ch" ptType="node node" st="2 1" cnt="1 0" func="cnt" op="equ" val="2">
                            <dgm:alg type="cycle">
                              <dgm:param type="ctrShpMap" val="fNode"/>
                              <dgm:param type="stAng" val="6"/>
                              <dgm:param type="spanAng" val="90"/>
                            </dgm:alg>
                          </dgm:if>
                          <dgm:else name="Name180">
                            <dgm:alg type="cycle">
                              <dgm:param type="ctrShpMap" val="fNode"/>
                              <dgm:param type="stAng" val="0"/>
                              <dgm:param type="spanAng" val="360"/>
                            </dgm:alg>
                          </dgm:else>
                        </dgm:choose>
                      </dgm:if>
                      <dgm:else name="Name181"/>
                    </dgm:choose>
                  </dgm:if>
                  <dgm:else name="Name182">
                    <dgm:choose name="Name183">
                      <dgm:if name="Name184" axis="ch" ptType="node" func="cnt" op="equ" val="2">
                        <dgm:choose name="Name185">
                          <dgm:if name="Name186" axis="ch ch" ptType="node node" st="2 1" cnt="1 0" func="cnt" op="equ" val="1">
                            <dgm:alg type="cycle">
                              <dgm:param type="ctrShpMap" val="fNode"/>
                              <dgm:param type="stAng" val="180"/>
                            </dgm:alg>
                          </dgm:if>
                          <dgm:if name="Name187" axis="ch ch" ptType="node node" st="2 1" cnt="1 0" func="cnt" op="equ" val="2">
                            <dgm:alg type="cycle">
                              <dgm:param type="ctrShpMap" val="fNode"/>
                              <dgm:param type="stAng" val="225"/>
                              <dgm:param type="spanAng" val="-90"/>
                            </dgm:alg>
                          </dgm:if>
                          <dgm:else name="Name188">
                            <dgm:alg type="cycle">
                              <dgm:param type="ctrShpMap" val="fNode"/>
                              <dgm:param type="stAng" val="270"/>
                              <dgm:param type="spanAng" val="-180"/>
                            </dgm:alg>
                          </dgm:else>
                        </dgm:choose>
                      </dgm:if>
                      <dgm:if name="Name189" axis="ch" ptType="node" func="cnt" op="equ" val="3">
                        <dgm:choose name="Name190">
                          <dgm:if name="Name191" axis="ch ch" ptType="node node" st="2 1" cnt="1 0" func="cnt" op="equ" val="1">
                            <dgm:alg type="cycle">
                              <dgm:param type="ctrShpMap" val="fNode"/>
                              <dgm:param type="stAng" val="240"/>
                              <dgm:param type="horzAlign" val="l"/>
                              <dgm:param type="vertAlign" val="b"/>
                            </dgm:alg>
                          </dgm:if>
                          <dgm:if name="Name192" axis="ch ch" ptType="node node" st="2 1" cnt="1 0" func="cnt" op="equ" val="2">
                            <dgm:alg type="cycle">
                              <dgm:param type="ctrShpMap" val="fNode"/>
                              <dgm:param type="stAng" val="285"/>
                              <dgm:param type="spanAng" val="-90"/>
                              <dgm:param type="horzAlign" val="l"/>
                              <dgm:param type="vertAlign" val="b"/>
                            </dgm:alg>
                          </dgm:if>
                          <dgm:else name="Name193">
                            <dgm:alg type="cycle">
                              <dgm:param type="ctrShpMap" val="fNode"/>
                              <dgm:param type="stAng" val="330"/>
                              <dgm:param type="spanAng" val="-180"/>
                            </dgm:alg>
                          </dgm:else>
                        </dgm:choose>
                      </dgm:if>
                      <dgm:if name="Name194" axis="ch" ptType="node" func="cnt" op="equ" val="4">
                        <dgm:choose name="Name195">
                          <dgm:if name="Name196" axis="ch ch" ptType="node node" st="2 1" cnt="1 0" func="cnt" op="equ" val="1">
                            <dgm:alg type="cycle">
                              <dgm:param type="ctrShpMap" val="fNode"/>
                              <dgm:param type="stAng" val="270"/>
                            </dgm:alg>
                          </dgm:if>
                          <dgm:if name="Name197" axis="ch ch" ptType="node node" st="2 1" cnt="1 0" func="cnt" op="equ" val="2">
                            <dgm:alg type="cycle">
                              <dgm:param type="ctrShpMap" val="fNode"/>
                              <dgm:param type="stAng" val="315"/>
                              <dgm:param type="spanAng" val="-90"/>
                            </dgm:alg>
                          </dgm:if>
                          <dgm:else name="Name198">
                            <dgm:alg type="cycle">
                              <dgm:param type="ctrShpMap" val="fNode"/>
                              <dgm:param type="stAng" val="337.5"/>
                              <dgm:param type="spanAng" val="-135"/>
                            </dgm:alg>
                          </dgm:else>
                        </dgm:choose>
                      </dgm:if>
                      <dgm:if name="Name199" axis="ch" ptType="node" func="cnt" op="equ" val="5">
                        <dgm:choose name="Name200">
                          <dgm:if name="Name201" axis="ch ch" ptType="node node" st="2 1" cnt="1 0" func="cnt" op="equ" val="1">
                            <dgm:alg type="cycle">
                              <dgm:param type="ctrShpMap" val="fNode"/>
                              <dgm:param type="stAng" val="288"/>
                            </dgm:alg>
                          </dgm:if>
                          <dgm:if name="Name202" axis="ch ch" ptType="node node" st="2 1" cnt="1 0" func="cnt" op="equ" val="2">
                            <dgm:alg type="cycle">
                              <dgm:param type="ctrShpMap" val="fNode"/>
                              <dgm:param type="stAng" val="333"/>
                              <dgm:param type="spanAng" val="-90"/>
                            </dgm:alg>
                          </dgm:if>
                          <dgm:else name="Name203">
                            <dgm:alg type="cycle">
                              <dgm:param type="ctrShpMap" val="fNode"/>
                              <dgm:param type="stAng" val="0"/>
                              <dgm:param type="spanAng" val="-360"/>
                            </dgm:alg>
                          </dgm:else>
                        </dgm:choose>
                      </dgm:if>
                      <dgm:if name="Name204" axis="ch" ptType="node" func="cnt" op="equ" val="6">
                        <dgm:choose name="Name205">
                          <dgm:if name="Name206" axis="ch ch" ptType="node node" st="2 1" cnt="1 0" func="cnt" op="equ" val="1">
                            <dgm:alg type="cycle">
                              <dgm:param type="ctrShpMap" val="fNode"/>
                              <dgm:param type="stAng" val="300"/>
                            </dgm:alg>
                          </dgm:if>
                          <dgm:if name="Name207" axis="ch ch" ptType="node node" st="2 1" cnt="1 0" func="cnt" op="equ" val="2">
                            <dgm:alg type="cycle">
                              <dgm:param type="ctrShpMap" val="fNode"/>
                              <dgm:param type="stAng" val="345"/>
                              <dgm:param type="spanAng" val="-90"/>
                            </dgm:alg>
                          </dgm:if>
                          <dgm:else name="Name208">
                            <dgm:alg type="cycle">
                              <dgm:param type="ctrShpMap" val="fNode"/>
                              <dgm:param type="stAng" val="0"/>
                              <dgm:param type="spanAng" val="-360"/>
                            </dgm:alg>
                          </dgm:else>
                        </dgm:choose>
                      </dgm:if>
                      <dgm:if name="Name209" axis="ch" ptType="node" func="cnt" op="gte" val="7">
                        <dgm:choose name="Name210">
                          <dgm:if name="Name211" axis="ch ch" ptType="node node" st="2 1" cnt="1 0" func="cnt" op="equ" val="1">
                            <dgm:alg type="cycle">
                              <dgm:param type="ctrShpMap" val="fNode"/>
                              <dgm:param type="stAng" val="308"/>
                            </dgm:alg>
                          </dgm:if>
                          <dgm:if name="Name212" axis="ch ch" ptType="node node" st="2 1" cnt="1 0" func="cnt" op="equ" val="2">
                            <dgm:alg type="cycle">
                              <dgm:param type="ctrShpMap" val="fNode"/>
                              <dgm:param type="stAng" val="353"/>
                              <dgm:param type="spanAng" val="-90"/>
                            </dgm:alg>
                          </dgm:if>
                          <dgm:else name="Name213">
                            <dgm:alg type="cycle">
                              <dgm:param type="ctrShpMap" val="fNode"/>
                              <dgm:param type="stAng" val="0"/>
                              <dgm:param type="spanAng" val="-360"/>
                            </dgm:alg>
                          </dgm:else>
                        </dgm:choose>
                      </dgm:if>
                      <dgm:else name="Name214"/>
                    </dgm:choose>
                  </dgm:else>
                </dgm:choose>
                <dgm:shape xmlns:r="http://schemas.openxmlformats.org/officeDocument/2006/relationships" r:blip="">
                  <dgm:adjLst/>
                </dgm:shape>
                <dgm:presOf/>
                <dgm:constrLst>
                  <dgm:constr type="sp" refType="w" fact="0.1"/>
                  <dgm:constr type="sibSp" refType="w" fact="0.1"/>
                </dgm:constrLst>
                <dgm:forEach name="Name215" axis="ch" ptType="node" st="2" cnt="1">
                  <dgm:layoutNode name="childCenter2"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16" axis="ch">
                    <dgm:forEach name="Name217" axis="self" ptType="parTrans">
                      <dgm:layoutNode name="Name218">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19" axis="self" ptType="node">
                      <dgm:layoutNode name="text2"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20" axis="ch" ptType="parTrans" st="2" cnt="1">
                <dgm:layoutNode name="Name221">
                  <dgm:alg type="conn">
                    <dgm:param type="dim" val="1D"/>
                    <dgm:param type="begPts" val="auto"/>
                    <dgm:param type="endPts" val="auto"/>
                    <dgm:param type="endSty" val="noArr"/>
                    <dgm:param type="srcNode" val="textCenter"/>
                    <dgm:param type="dstNode" val="childCenter2"/>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22"/>
          </dgm:choose>
          <dgm:choose name="Name223">
            <dgm:if name="Name224" axis="ch" ptType="node" func="cnt" op="gte" val="3">
              <dgm:layoutNode name="cycle_3">
                <dgm:choose name="Name225">
                  <dgm:if name="Name226" func="var" arg="dir" op="equ" val="norm">
                    <dgm:choose name="Name227">
                      <dgm:if name="Name228" axis="ch" ptType="node" func="cnt" op="equ" val="3">
                        <dgm:choose name="Name229">
                          <dgm:if name="Name230" axis="ch ch" ptType="node node" st="3 1" cnt="1 0" func="cnt" op="equ" val="1">
                            <dgm:alg type="cycle">
                              <dgm:param type="ctrShpMap" val="fNode"/>
                              <dgm:param type="stAng" val="240"/>
                              <dgm:param type="horzAlign" val="l"/>
                              <dgm:param type="vertAlign" val="b"/>
                            </dgm:alg>
                          </dgm:if>
                          <dgm:if name="Name231" axis="ch ch" ptType="node node" st="3 1" cnt="1 0" func="cnt" op="equ" val="2">
                            <dgm:alg type="cycle">
                              <dgm:param type="ctrShpMap" val="fNode"/>
                              <dgm:param type="stAng" val="195"/>
                              <dgm:param type="spanAng" val="90"/>
                              <dgm:param type="horzAlign" val="l"/>
                              <dgm:param type="vertAlign" val="b"/>
                            </dgm:alg>
                          </dgm:if>
                          <dgm:else name="Name232">
                            <dgm:alg type="cycle">
                              <dgm:param type="ctrShpMap" val="fNode"/>
                              <dgm:param type="stAng" val="150"/>
                              <dgm:param type="spanAng" val="180"/>
                            </dgm:alg>
                          </dgm:else>
                        </dgm:choose>
                      </dgm:if>
                      <dgm:if name="Name233" axis="ch" ptType="node" func="cnt" op="equ" val="4">
                        <dgm:choose name="Name234">
                          <dgm:if name="Name235" axis="ch ch" ptType="node node" st="3 1" cnt="1 0" func="cnt" op="equ" val="1">
                            <dgm:alg type="cycle">
                              <dgm:param type="ctrShpMap" val="fNode"/>
                              <dgm:param type="stAng" val="180"/>
                            </dgm:alg>
                          </dgm:if>
                          <dgm:if name="Name236" axis="ch ch" ptType="node node" st="3 1" cnt="1 0" func="cnt" op="equ" val="2">
                            <dgm:alg type="cycle">
                              <dgm:param type="ctrShpMap" val="fNode"/>
                              <dgm:param type="stAng" val="135"/>
                              <dgm:param type="spanAng" val="90"/>
                            </dgm:alg>
                          </dgm:if>
                          <dgm:else name="Name237">
                            <dgm:alg type="cycle">
                              <dgm:param type="ctrShpMap" val="fNode"/>
                              <dgm:param type="stAng" val="112.5"/>
                              <dgm:param type="spanAng" val="135"/>
                            </dgm:alg>
                          </dgm:else>
                        </dgm:choose>
                      </dgm:if>
                      <dgm:if name="Name238" axis="ch" ptType="node" func="cnt" op="equ" val="5">
                        <dgm:choose name="Name239">
                          <dgm:if name="Name240" axis="ch ch" ptType="node node" st="3 1" cnt="1 0" func="cnt" op="equ" val="1">
                            <dgm:alg type="cycle">
                              <dgm:param type="ctrShpMap" val="fNode"/>
                              <dgm:param type="stAng" val="144"/>
                            </dgm:alg>
                          </dgm:if>
                          <dgm:if name="Name241" axis="ch ch" ptType="node node" st="3 1" cnt="1 0" func="cnt" op="equ" val="2">
                            <dgm:alg type="cycle">
                              <dgm:param type="ctrShpMap" val="fNode"/>
                              <dgm:param type="stAng" val="99"/>
                              <dgm:param type="spanAng" val="90"/>
                            </dgm:alg>
                          </dgm:if>
                          <dgm:else name="Name242">
                            <dgm:alg type="cycle">
                              <dgm:param type="ctrShpMap" val="fNode"/>
                              <dgm:param type="stAng" val="0"/>
                              <dgm:param type="spanAng" val="360"/>
                            </dgm:alg>
                          </dgm:else>
                        </dgm:choose>
                      </dgm:if>
                      <dgm:if name="Name243" axis="ch" ptType="node" func="cnt" op="equ" val="6">
                        <dgm:choose name="Name244">
                          <dgm:if name="Name245" axis="ch ch" ptType="node node" st="3 1" cnt="1 0" func="cnt" op="equ" val="1">
                            <dgm:alg type="cycle">
                              <dgm:param type="ctrShpMap" val="fNode"/>
                              <dgm:param type="stAng" val="120"/>
                            </dgm:alg>
                          </dgm:if>
                          <dgm:if name="Name246" axis="ch ch" ptType="node node" st="3 1" cnt="1 0" func="cnt" op="equ" val="2">
                            <dgm:alg type="cycle">
                              <dgm:param type="ctrShpMap" val="fNode"/>
                              <dgm:param type="stAng" val="75"/>
                              <dgm:param type="spanAng" val="90"/>
                            </dgm:alg>
                          </dgm:if>
                          <dgm:else name="Name247">
                            <dgm:alg type="cycle">
                              <dgm:param type="ctrShpMap" val="fNode"/>
                              <dgm:param type="stAng" val="0"/>
                              <dgm:param type="spanAng" val="360"/>
                            </dgm:alg>
                          </dgm:else>
                        </dgm:choose>
                      </dgm:if>
                      <dgm:if name="Name248" axis="ch" ptType="node" func="cnt" op="gte" val="7">
                        <dgm:choose name="Name249">
                          <dgm:if name="Name250" axis="ch ch" ptType="node node" st="3 1" cnt="1 0" func="cnt" op="equ" val="1">
                            <dgm:alg type="cycle">
                              <dgm:param type="ctrShpMap" val="fNode"/>
                              <dgm:param type="stAng" val="102"/>
                            </dgm:alg>
                          </dgm:if>
                          <dgm:if name="Name251" axis="ch ch" ptType="node node" st="3 1" cnt="1 0" func="cnt" op="equ" val="2">
                            <dgm:alg type="cycle">
                              <dgm:param type="ctrShpMap" val="fNode"/>
                              <dgm:param type="stAng" val="57"/>
                              <dgm:param type="spanAng" val="90"/>
                            </dgm:alg>
                          </dgm:if>
                          <dgm:else name="Name252">
                            <dgm:alg type="cycle">
                              <dgm:param type="ctrShpMap" val="fNode"/>
                              <dgm:param type="stAng" val="0"/>
                              <dgm:param type="spanAng" val="360"/>
                            </dgm:alg>
                          </dgm:else>
                        </dgm:choose>
                      </dgm:if>
                      <dgm:else name="Name253"/>
                    </dgm:choose>
                  </dgm:if>
                  <dgm:else name="Name254">
                    <dgm:choose name="Name255">
                      <dgm:if name="Name256" axis="ch" ptType="node" func="cnt" op="equ" val="3">
                        <dgm:choose name="Name257">
                          <dgm:if name="Name258" axis="ch ch" ptType="node node" st="3 1" cnt="1 0" func="cnt" op="equ" val="1">
                            <dgm:alg type="cycle">
                              <dgm:param type="ctrShpMap" val="fNode"/>
                              <dgm:param type="stAng" val="120"/>
                              <dgm:param type="horzAlign" val="r"/>
                              <dgm:param type="vertAlign" val="b"/>
                            </dgm:alg>
                          </dgm:if>
                          <dgm:if name="Name259" axis="ch ch" ptType="node node" st="3 1" cnt="1 0" func="cnt" op="equ" val="2">
                            <dgm:alg type="cycle">
                              <dgm:param type="ctrShpMap" val="fNode"/>
                              <dgm:param type="stAng" val="165"/>
                              <dgm:param type="spanAng" val="-90"/>
                              <dgm:param type="horzAlign" val="r"/>
                              <dgm:param type="vertAlign" val="b"/>
                            </dgm:alg>
                          </dgm:if>
                          <dgm:else name="Name260">
                            <dgm:alg type="cycle">
                              <dgm:param type="ctrShpMap" val="fNode"/>
                              <dgm:param type="stAng" val="210"/>
                              <dgm:param type="spanAng" val="-180"/>
                            </dgm:alg>
                          </dgm:else>
                        </dgm:choose>
                      </dgm:if>
                      <dgm:if name="Name261" axis="ch" ptType="node" func="cnt" op="equ" val="4">
                        <dgm:choose name="Name262">
                          <dgm:if name="Name263" axis="ch ch" ptType="node node" st="3 1" cnt="1 0" func="cnt" op="equ" val="1">
                            <dgm:alg type="cycle">
                              <dgm:param type="ctrShpMap" val="fNode"/>
                              <dgm:param type="stAng" val="180"/>
                            </dgm:alg>
                          </dgm:if>
                          <dgm:if name="Name264" axis="ch ch" ptType="node node" st="3 1" cnt="1 0" func="cnt" op="equ" val="2">
                            <dgm:alg type="cycle">
                              <dgm:param type="ctrShpMap" val="fNode"/>
                              <dgm:param type="stAng" val="225"/>
                              <dgm:param type="spanAng" val="-90"/>
                            </dgm:alg>
                          </dgm:if>
                          <dgm:else name="Name265">
                            <dgm:alg type="cycle">
                              <dgm:param type="ctrShpMap" val="fNode"/>
                              <dgm:param type="stAng" val="247.5"/>
                              <dgm:param type="spanAng" val="-135"/>
                            </dgm:alg>
                          </dgm:else>
                        </dgm:choose>
                      </dgm:if>
                      <dgm:if name="Name266" axis="ch" ptType="node" func="cnt" op="equ" val="5">
                        <dgm:choose name="Name267">
                          <dgm:if name="Name268" axis="ch ch" ptType="node node" st="3 1" cnt="1 0" func="cnt" op="equ" val="1">
                            <dgm:alg type="cycle">
                              <dgm:param type="ctrShpMap" val="fNode"/>
                              <dgm:param type="stAng" val="216"/>
                            </dgm:alg>
                          </dgm:if>
                          <dgm:if name="Name269" axis="ch ch" ptType="node node" st="3 1" cnt="1 0" func="cnt" op="equ" val="2">
                            <dgm:alg type="cycle">
                              <dgm:param type="ctrShpMap" val="fNode"/>
                              <dgm:param type="stAng" val="261"/>
                              <dgm:param type="spanAng" val="-90"/>
                            </dgm:alg>
                          </dgm:if>
                          <dgm:else name="Name270">
                            <dgm:alg type="cycle">
                              <dgm:param type="ctrShpMap" val="fNode"/>
                              <dgm:param type="stAng" val="0"/>
                              <dgm:param type="spanAng" val="-360"/>
                            </dgm:alg>
                          </dgm:else>
                        </dgm:choose>
                      </dgm:if>
                      <dgm:if name="Name271" axis="ch" ptType="node" func="cnt" op="equ" val="6">
                        <dgm:choose name="Name272">
                          <dgm:if name="Name273" axis="ch ch" ptType="node node" st="3 1" cnt="1 0" func="cnt" op="equ" val="1">
                            <dgm:alg type="cycle">
                              <dgm:param type="ctrShpMap" val="fNode"/>
                              <dgm:param type="stAng" val="240"/>
                            </dgm:alg>
                          </dgm:if>
                          <dgm:if name="Name274" axis="ch ch" ptType="node node" st="3 1" cnt="1 0" func="cnt" op="equ" val="2">
                            <dgm:alg type="cycle">
                              <dgm:param type="ctrShpMap" val="fNode"/>
                              <dgm:param type="stAng" val="285"/>
                              <dgm:param type="spanAng" val="-90"/>
                            </dgm:alg>
                          </dgm:if>
                          <dgm:else name="Name275">
                            <dgm:alg type="cycle">
                              <dgm:param type="ctrShpMap" val="fNode"/>
                              <dgm:param type="stAng" val="0"/>
                              <dgm:param type="spanAng" val="-360"/>
                            </dgm:alg>
                          </dgm:else>
                        </dgm:choose>
                      </dgm:if>
                      <dgm:if name="Name276" axis="ch" ptType="node" func="cnt" op="gte" val="7">
                        <dgm:choose name="Name277">
                          <dgm:if name="Name278" axis="ch ch" ptType="node node" st="3 1" cnt="1 0" func="cnt" op="equ" val="1">
                            <dgm:alg type="cycle">
                              <dgm:param type="ctrShpMap" val="fNode"/>
                              <dgm:param type="stAng" val="257"/>
                            </dgm:alg>
                          </dgm:if>
                          <dgm:if name="Name279" axis="ch ch" ptType="node node" st="3 1" cnt="1 0" func="cnt" op="equ" val="2">
                            <dgm:alg type="cycle">
                              <dgm:param type="ctrShpMap" val="fNode"/>
                              <dgm:param type="stAng" val="302"/>
                              <dgm:param type="spanAng" val="-90"/>
                            </dgm:alg>
                          </dgm:if>
                          <dgm:else name="Name280">
                            <dgm:alg type="cycle">
                              <dgm:param type="ctrShpMap" val="fNode"/>
                              <dgm:param type="stAng" val="0"/>
                              <dgm:param type="spanAng" val="-360"/>
                            </dgm:alg>
                          </dgm:else>
                        </dgm:choose>
                      </dgm:if>
                      <dgm:else name="Name281"/>
                    </dgm:choose>
                  </dgm:else>
                </dgm:choose>
                <dgm:shape xmlns:r="http://schemas.openxmlformats.org/officeDocument/2006/relationships" r:blip="">
                  <dgm:adjLst/>
                </dgm:shape>
                <dgm:presOf/>
                <dgm:constrLst>
                  <dgm:constr type="sp" refType="w" fact="0.1"/>
                  <dgm:constr type="sibSp" refType="w" fact="0.1"/>
                </dgm:constrLst>
                <dgm:forEach name="Name282" axis="ch" ptType="node" st="3" cnt="1">
                  <dgm:layoutNode name="childCenter3"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83" axis="ch">
                    <dgm:forEach name="Name284" axis="self" ptType="parTrans">
                      <dgm:layoutNode name="Name285">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86" axis="self" ptType="node">
                      <dgm:layoutNode name="text3"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87" axis="ch" ptType="parTrans" st="3" cnt="1">
                <dgm:layoutNode name="Name288">
                  <dgm:alg type="conn">
                    <dgm:param type="dim" val="1D"/>
                    <dgm:param type="begPts" val="auto"/>
                    <dgm:param type="endPts" val="auto"/>
                    <dgm:param type="endSty" val="noArr"/>
                    <dgm:param type="srcNode" val="textCenter"/>
                    <dgm:param type="dstNode" val="childCenter3"/>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89"/>
          </dgm:choose>
          <dgm:choose name="Name290">
            <dgm:if name="Name291" axis="ch" ptType="node" func="cnt" op="gte" val="4">
              <dgm:layoutNode name="cycle_4">
                <dgm:choose name="Name292">
                  <dgm:if name="Name293" func="var" arg="dir" op="equ" val="norm">
                    <dgm:choose name="Name294">
                      <dgm:if name="Name295" axis="ch" ptType="node" func="cnt" op="equ" val="4">
                        <dgm:choose name="Name296">
                          <dgm:if name="Name297" axis="ch ch" ptType="node node" st="4 1" cnt="1 0" func="cnt" op="equ" val="1">
                            <dgm:alg type="cycle">
                              <dgm:param type="ctrShpMap" val="fNode"/>
                              <dgm:param type="stAng" val="270"/>
                            </dgm:alg>
                          </dgm:if>
                          <dgm:if name="Name298" axis="ch ch" ptType="node node" st="4 1" cnt="1 0" func="cnt" op="equ" val="2">
                            <dgm:alg type="cycle">
                              <dgm:param type="ctrShpMap" val="fNode"/>
                              <dgm:param type="stAng" val="225"/>
                              <dgm:param type="spanAng" val="90"/>
                            </dgm:alg>
                          </dgm:if>
                          <dgm:else name="Name299">
                            <dgm:alg type="cycle">
                              <dgm:param type="ctrShpMap" val="fNode"/>
                              <dgm:param type="stAng" val="202.5"/>
                              <dgm:param type="spanAng" val="135"/>
                            </dgm:alg>
                          </dgm:else>
                        </dgm:choose>
                      </dgm:if>
                      <dgm:if name="Name300" axis="ch" ptType="node" func="cnt" op="equ" val="5">
                        <dgm:choose name="Name301">
                          <dgm:if name="Name302" axis="ch ch" ptType="node node" st="4 1" cnt="1 0" func="cnt" op="equ" val="1">
                            <dgm:alg type="cycle">
                              <dgm:param type="ctrShpMap" val="fNode"/>
                              <dgm:param type="stAng" val="216"/>
                            </dgm:alg>
                          </dgm:if>
                          <dgm:if name="Name303" axis="ch ch" ptType="node node" st="4 1" cnt="1 0" func="cnt" op="equ" val="2">
                            <dgm:alg type="cycle">
                              <dgm:param type="ctrShpMap" val="fNode"/>
                              <dgm:param type="stAng" val="171"/>
                              <dgm:param type="spanAng" val="90"/>
                            </dgm:alg>
                          </dgm:if>
                          <dgm:else name="Name304">
                            <dgm:alg type="cycle">
                              <dgm:param type="ctrShpMap" val="fNode"/>
                              <dgm:param type="stAng" val="0"/>
                              <dgm:param type="spanAng" val="360"/>
                            </dgm:alg>
                          </dgm:else>
                        </dgm:choose>
                      </dgm:if>
                      <dgm:if name="Name305" axis="ch" ptType="node" func="cnt" op="equ" val="6">
                        <dgm:choose name="Name306">
                          <dgm:if name="Name307" axis="ch ch" ptType="node node" st="4 1" cnt="1 0" func="cnt" op="equ" val="1">
                            <dgm:alg type="cycle">
                              <dgm:param type="ctrShpMap" val="fNode"/>
                              <dgm:param type="stAng" val="180"/>
                            </dgm:alg>
                          </dgm:if>
                          <dgm:if name="Name308" axis="ch ch" ptType="node node" st="4 1" cnt="1 0" func="cnt" op="equ" val="2">
                            <dgm:alg type="cycle">
                              <dgm:param type="ctrShpMap" val="fNode"/>
                              <dgm:param type="stAng" val="135"/>
                              <dgm:param type="spanAng" val="90"/>
                            </dgm:alg>
                          </dgm:if>
                          <dgm:else name="Name309">
                            <dgm:alg type="cycle">
                              <dgm:param type="ctrShpMap" val="fNode"/>
                              <dgm:param type="stAng" val="0"/>
                              <dgm:param type="spanAng" val="360"/>
                            </dgm:alg>
                          </dgm:else>
                        </dgm:choose>
                      </dgm:if>
                      <dgm:if name="Name310" axis="ch" ptType="node" func="cnt" op="gte" val="7">
                        <dgm:choose name="Name311">
                          <dgm:if name="Name312" axis="ch ch" ptType="node node" st="4 1" cnt="1 0" func="cnt" op="equ" val="1">
                            <dgm:alg type="cycle">
                              <dgm:param type="ctrShpMap" val="fNode"/>
                              <dgm:param type="stAng" val="154"/>
                            </dgm:alg>
                          </dgm:if>
                          <dgm:if name="Name313" axis="ch ch" ptType="node node" st="4 1" cnt="1 0" func="cnt" op="equ" val="2">
                            <dgm:alg type="cycle">
                              <dgm:param type="ctrShpMap" val="fNode"/>
                              <dgm:param type="stAng" val="109"/>
                              <dgm:param type="spanAng" val="90"/>
                            </dgm:alg>
                          </dgm:if>
                          <dgm:else name="Name314">
                            <dgm:alg type="cycle">
                              <dgm:param type="ctrShpMap" val="fNode"/>
                              <dgm:param type="stAng" val="0"/>
                              <dgm:param type="spanAng" val="360"/>
                            </dgm:alg>
                          </dgm:else>
                        </dgm:choose>
                      </dgm:if>
                      <dgm:else name="Name315"/>
                    </dgm:choose>
                  </dgm:if>
                  <dgm:else name="Name316">
                    <dgm:choose name="Name317">
                      <dgm:if name="Name318" axis="ch" ptType="node" func="cnt" op="equ" val="4">
                        <dgm:choose name="Name319">
                          <dgm:if name="Name320" axis="ch ch" ptType="node node" st="4 1" cnt="1 0" func="cnt" op="equ" val="1">
                            <dgm:alg type="cycle">
                              <dgm:param type="ctrShpMap" val="fNode"/>
                              <dgm:param type="stAng" val="90"/>
                            </dgm:alg>
                          </dgm:if>
                          <dgm:if name="Name321" axis="ch ch" ptType="node node" st="4 1" cnt="1 0" func="cnt" op="equ" val="2">
                            <dgm:alg type="cycle">
                              <dgm:param type="ctrShpMap" val="fNode"/>
                              <dgm:param type="stAng" val="135"/>
                              <dgm:param type="spanAng" val="-90"/>
                            </dgm:alg>
                          </dgm:if>
                          <dgm:else name="Name322">
                            <dgm:alg type="cycle">
                              <dgm:param type="ctrShpMap" val="fNode"/>
                              <dgm:param type="stAng" val="157.5"/>
                              <dgm:param type="spanAng" val="-135"/>
                            </dgm:alg>
                          </dgm:else>
                        </dgm:choose>
                      </dgm:if>
                      <dgm:if name="Name323" axis="ch" ptType="node" func="cnt" op="equ" val="5">
                        <dgm:choose name="Name324">
                          <dgm:if name="Name325" axis="ch ch" ptType="node node" st="4 1" cnt="1 0" func="cnt" op="equ" val="1">
                            <dgm:alg type="cycle">
                              <dgm:param type="ctrShpMap" val="fNode"/>
                              <dgm:param type="stAng" val="144"/>
                            </dgm:alg>
                          </dgm:if>
                          <dgm:if name="Name326" axis="ch ch" ptType="node node" st="4 1" cnt="1 0" func="cnt" op="equ" val="2">
                            <dgm:alg type="cycle">
                              <dgm:param type="ctrShpMap" val="fNode"/>
                              <dgm:param type="stAng" val="189"/>
                              <dgm:param type="spanAng" val="-90"/>
                            </dgm:alg>
                          </dgm:if>
                          <dgm:else name="Name327">
                            <dgm:alg type="cycle">
                              <dgm:param type="ctrShpMap" val="fNode"/>
                              <dgm:param type="stAng" val="0"/>
                              <dgm:param type="spanAng" val="-360"/>
                            </dgm:alg>
                          </dgm:else>
                        </dgm:choose>
                      </dgm:if>
                      <dgm:if name="Name328" axis="ch" ptType="node" func="cnt" op="equ" val="6">
                        <dgm:choose name="Name329">
                          <dgm:if name="Name330" axis="ch ch" ptType="node node" st="4 1" cnt="1 0" func="cnt" op="equ" val="1">
                            <dgm:alg type="cycle">
                              <dgm:param type="ctrShpMap" val="fNode"/>
                              <dgm:param type="stAng" val="180"/>
                            </dgm:alg>
                          </dgm:if>
                          <dgm:if name="Name331" axis="ch ch" ptType="node node" st="4 1" cnt="1 0" func="cnt" op="equ" val="2">
                            <dgm:alg type="cycle">
                              <dgm:param type="ctrShpMap" val="fNode"/>
                              <dgm:param type="stAng" val="225"/>
                              <dgm:param type="spanAng" val="-90"/>
                            </dgm:alg>
                          </dgm:if>
                          <dgm:else name="Name332">
                            <dgm:alg type="cycle">
                              <dgm:param type="ctrShpMap" val="fNode"/>
                              <dgm:param type="stAng" val="0"/>
                              <dgm:param type="spanAng" val="-360"/>
                            </dgm:alg>
                          </dgm:else>
                        </dgm:choose>
                      </dgm:if>
                      <dgm:if name="Name333" axis="ch" ptType="node" func="cnt" op="gte" val="7">
                        <dgm:choose name="Name334">
                          <dgm:if name="Name335" axis="ch ch" ptType="node node" st="4 1" cnt="1 0" func="cnt" op="equ" val="1">
                            <dgm:alg type="cycle">
                              <dgm:param type="ctrShpMap" val="fNode"/>
                              <dgm:param type="stAng" val="205"/>
                            </dgm:alg>
                          </dgm:if>
                          <dgm:if name="Name336" axis="ch ch" ptType="node node" st="4 1" cnt="1 0" func="cnt" op="equ" val="2">
                            <dgm:alg type="cycle">
                              <dgm:param type="ctrShpMap" val="fNode"/>
                              <dgm:param type="stAng" val="250"/>
                              <dgm:param type="spanAng" val="-90"/>
                            </dgm:alg>
                          </dgm:if>
                          <dgm:else name="Name337">
                            <dgm:alg type="cycle">
                              <dgm:param type="ctrShpMap" val="fNode"/>
                              <dgm:param type="stAng" val="0"/>
                              <dgm:param type="spanAng" val="-360"/>
                            </dgm:alg>
                          </dgm:else>
                        </dgm:choose>
                      </dgm:if>
                      <dgm:else name="Name338"/>
                    </dgm:choose>
                  </dgm:else>
                </dgm:choose>
                <dgm:shape xmlns:r="http://schemas.openxmlformats.org/officeDocument/2006/relationships" r:blip="">
                  <dgm:adjLst/>
                </dgm:shape>
                <dgm:presOf/>
                <dgm:constrLst>
                  <dgm:constr type="sp" refType="w" fact="0.1"/>
                  <dgm:constr type="sibSp" refType="w" fact="0.1"/>
                </dgm:constrLst>
                <dgm:forEach name="Name339" axis="ch" ptType="node" st="4" cnt="1">
                  <dgm:layoutNode name="childCenter4"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40" axis="ch">
                    <dgm:forEach name="Name341" axis="self" ptType="parTrans">
                      <dgm:layoutNode name="Name342">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43" axis="self" ptType="node">
                      <dgm:layoutNode name="text4"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44" axis="ch" ptType="parTrans" st="4" cnt="1">
                <dgm:layoutNode name="Name345">
                  <dgm:alg type="conn">
                    <dgm:param type="dim" val="1D"/>
                    <dgm:param type="begPts" val="auto"/>
                    <dgm:param type="endPts" val="auto"/>
                    <dgm:param type="endSty" val="noArr"/>
                    <dgm:param type="srcNode" val="textCenter"/>
                    <dgm:param type="dstNode" val="childCenter4"/>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46"/>
          </dgm:choose>
          <dgm:choose name="Name347">
            <dgm:if name="Name348" axis="ch" ptType="node" func="cnt" op="gte" val="5">
              <dgm:layoutNode name="cycle_5">
                <dgm:choose name="Name349">
                  <dgm:if name="Name350" func="var" arg="dir" op="equ" val="norm">
                    <dgm:choose name="Name351">
                      <dgm:if name="Name352" axis="ch" ptType="node" func="cnt" op="equ" val="5">
                        <dgm:choose name="Name353">
                          <dgm:if name="Name354" axis="ch ch" ptType="node node" st="5 1" cnt="1 0" func="cnt" op="equ" val="1">
                            <dgm:alg type="cycle">
                              <dgm:param type="ctrShpMap" val="fNode"/>
                              <dgm:param type="stAng" val="288"/>
                            </dgm:alg>
                          </dgm:if>
                          <dgm:if name="Name355" axis="ch ch" ptType="node node" st="5 1" cnt="1 0" func="cnt" op="equ" val="2">
                            <dgm:alg type="cycle">
                              <dgm:param type="ctrShpMap" val="fNode"/>
                              <dgm:param type="stAng" val="243"/>
                              <dgm:param type="spanAng" val="90"/>
                            </dgm:alg>
                          </dgm:if>
                          <dgm:else name="Name356">
                            <dgm:alg type="cycle">
                              <dgm:param type="ctrShpMap" val="fNode"/>
                              <dgm:param type="stAng" val="0"/>
                              <dgm:param type="spanAng" val="360"/>
                            </dgm:alg>
                          </dgm:else>
                        </dgm:choose>
                      </dgm:if>
                      <dgm:if name="Name357" axis="ch" ptType="node" func="cnt" op="equ" val="6">
                        <dgm:choose name="Name358">
                          <dgm:if name="Name359" axis="ch ch" ptType="node node" st="5 1" cnt="1 0" func="cnt" op="equ" val="1">
                            <dgm:alg type="cycle">
                              <dgm:param type="ctrShpMap" val="fNode"/>
                              <dgm:param type="stAng" val="240"/>
                            </dgm:alg>
                          </dgm:if>
                          <dgm:if name="Name360" axis="ch ch" ptType="node node" st="5 1" cnt="1 0" func="cnt" op="equ" val="2">
                            <dgm:alg type="cycle">
                              <dgm:param type="ctrShpMap" val="fNode"/>
                              <dgm:param type="stAng" val="195"/>
                              <dgm:param type="spanAng" val="90"/>
                            </dgm:alg>
                          </dgm:if>
                          <dgm:else name="Name361">
                            <dgm:alg type="cycle">
                              <dgm:param type="ctrShpMap" val="fNode"/>
                              <dgm:param type="stAng" val="0"/>
                              <dgm:param type="spanAng" val="360"/>
                            </dgm:alg>
                          </dgm:else>
                        </dgm:choose>
                      </dgm:if>
                      <dgm:if name="Name362" axis="ch" ptType="node" func="cnt" op="gte" val="7">
                        <dgm:choose name="Name363">
                          <dgm:if name="Name364" axis="ch ch" ptType="node node" st="5 1" cnt="1 0" func="cnt" op="equ" val="1">
                            <dgm:alg type="cycle">
                              <dgm:param type="ctrShpMap" val="fNode"/>
                              <dgm:param type="stAng" val="205"/>
                            </dgm:alg>
                          </dgm:if>
                          <dgm:if name="Name365" axis="ch ch" ptType="node node" st="5 1" cnt="1 0" func="cnt" op="equ" val="2">
                            <dgm:alg type="cycle">
                              <dgm:param type="ctrShpMap" val="fNode"/>
                              <dgm:param type="stAng" val="160"/>
                              <dgm:param type="spanAng" val="90"/>
                            </dgm:alg>
                          </dgm:if>
                          <dgm:else name="Name366">
                            <dgm:alg type="cycle">
                              <dgm:param type="ctrShpMap" val="fNode"/>
                              <dgm:param type="stAng" val="0"/>
                              <dgm:param type="spanAng" val="360"/>
                            </dgm:alg>
                          </dgm:else>
                        </dgm:choose>
                      </dgm:if>
                      <dgm:else name="Name367"/>
                    </dgm:choose>
                  </dgm:if>
                  <dgm:else name="Name368">
                    <dgm:choose name="Name369">
                      <dgm:if name="Name370" axis="ch" ptType="node" func="cnt" op="equ" val="5">
                        <dgm:choose name="Name371">
                          <dgm:if name="Name372" axis="ch ch" ptType="node node" st="5 1" cnt="1 0" func="cnt" op="equ" val="1">
                            <dgm:alg type="cycle">
                              <dgm:param type="ctrShpMap" val="fNode"/>
                              <dgm:param type="stAng" val="72"/>
                            </dgm:alg>
                          </dgm:if>
                          <dgm:if name="Name373" axis="ch ch" ptType="node node" st="5 1" cnt="1 0" func="cnt" op="equ" val="2">
                            <dgm:alg type="cycle">
                              <dgm:param type="ctrShpMap" val="fNode"/>
                              <dgm:param type="stAng" val="117"/>
                              <dgm:param type="spanAng" val="-90"/>
                            </dgm:alg>
                          </dgm:if>
                          <dgm:else name="Name374">
                            <dgm:alg type="cycle">
                              <dgm:param type="ctrShpMap" val="fNode"/>
                              <dgm:param type="stAng" val="0"/>
                              <dgm:param type="spanAng" val="-360"/>
                            </dgm:alg>
                          </dgm:else>
                        </dgm:choose>
                      </dgm:if>
                      <dgm:if name="Name375" axis="ch" ptType="node" func="cnt" op="equ" val="6">
                        <dgm:choose name="Name376">
                          <dgm:if name="Name377" axis="ch ch" ptType="node node" st="5 1" cnt="1 0" func="cnt" op="equ" val="1">
                            <dgm:alg type="cycle">
                              <dgm:param type="ctrShpMap" val="fNode"/>
                              <dgm:param type="stAng" val="120"/>
                            </dgm:alg>
                          </dgm:if>
                          <dgm:if name="Name378" axis="ch ch" ptType="node node" st="5 1" cnt="1 0" func="cnt" op="equ" val="2">
                            <dgm:alg type="cycle">
                              <dgm:param type="ctrShpMap" val="fNode"/>
                              <dgm:param type="stAng" val="165"/>
                              <dgm:param type="spanAng" val="-90"/>
                            </dgm:alg>
                          </dgm:if>
                          <dgm:else name="Name379">
                            <dgm:alg type="cycle">
                              <dgm:param type="ctrShpMap" val="fNode"/>
                              <dgm:param type="stAng" val="0"/>
                              <dgm:param type="spanAng" val="-360"/>
                            </dgm:alg>
                          </dgm:else>
                        </dgm:choose>
                      </dgm:if>
                      <dgm:if name="Name380" axis="ch" ptType="node" func="cnt" op="gte" val="7">
                        <dgm:choose name="Name381">
                          <dgm:if name="Name382" axis="ch ch" ptType="node node" st="5 1" cnt="1 0" func="cnt" op="equ" val="1">
                            <dgm:alg type="cycle">
                              <dgm:param type="ctrShpMap" val="fNode"/>
                              <dgm:param type="stAng" val="154"/>
                            </dgm:alg>
                          </dgm:if>
                          <dgm:if name="Name383" axis="ch ch" ptType="node node" st="5 1" cnt="1 0" func="cnt" op="equ" val="2">
                            <dgm:alg type="cycle">
                              <dgm:param type="ctrShpMap" val="fNode"/>
                              <dgm:param type="stAng" val="199"/>
                              <dgm:param type="spanAng" val="-90"/>
                            </dgm:alg>
                          </dgm:if>
                          <dgm:else name="Name384">
                            <dgm:alg type="cycle">
                              <dgm:param type="ctrShpMap" val="fNode"/>
                              <dgm:param type="stAng" val="0"/>
                              <dgm:param type="spanAng" val="-360"/>
                            </dgm:alg>
                          </dgm:else>
                        </dgm:choose>
                      </dgm:if>
                      <dgm:else name="Name385"/>
                    </dgm:choose>
                  </dgm:else>
                </dgm:choose>
                <dgm:shape xmlns:r="http://schemas.openxmlformats.org/officeDocument/2006/relationships" r:blip="">
                  <dgm:adjLst/>
                </dgm:shape>
                <dgm:presOf/>
                <dgm:constrLst>
                  <dgm:constr type="sp" refType="w" fact="0.1"/>
                  <dgm:constr type="sibSp" refType="w" fact="0.1"/>
                </dgm:constrLst>
                <dgm:forEach name="Name386" axis="ch" ptType="node" st="5" cnt="1">
                  <dgm:layoutNode name="childCenter5"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87" axis="ch">
                    <dgm:forEach name="Name388" axis="self" ptType="parTrans">
                      <dgm:layoutNode name="Name38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90" axis="self" ptType="node">
                      <dgm:layoutNode name="text5"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91" axis="ch" ptType="parTrans" st="5" cnt="1">
                <dgm:layoutNode name="Name392">
                  <dgm:alg type="conn">
                    <dgm:param type="dim" val="1D"/>
                    <dgm:param type="begPts" val="auto"/>
                    <dgm:param type="endPts" val="auto"/>
                    <dgm:param type="endSty" val="noArr"/>
                    <dgm:param type="srcNode" val="textCenter"/>
                    <dgm:param type="dstNode" val="childCenter5"/>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93"/>
          </dgm:choose>
          <dgm:choose name="Name394">
            <dgm:if name="Name395" axis="ch" ptType="node" func="cnt" op="gte" val="6">
              <dgm:layoutNode name="cycle_6">
                <dgm:choose name="Name396">
                  <dgm:if name="Name397" func="var" arg="dir" op="equ" val="norm">
                    <dgm:choose name="Name398">
                      <dgm:if name="Name399" axis="ch" ptType="node" func="cnt" op="equ" val="6">
                        <dgm:choose name="Name400">
                          <dgm:if name="Name401" axis="ch ch" ptType="node node" st="6 1" cnt="1 0" func="cnt" op="equ" val="1">
                            <dgm:alg type="cycle">
                              <dgm:param type="ctrShpMap" val="fNode"/>
                              <dgm:param type="stAng" val="300"/>
                            </dgm:alg>
                          </dgm:if>
                          <dgm:if name="Name402" axis="ch ch" ptType="node node" st="6 1" cnt="1 0" func="cnt" op="equ" val="2">
                            <dgm:alg type="cycle">
                              <dgm:param type="ctrShpMap" val="fNode"/>
                              <dgm:param type="stAng" val="255"/>
                              <dgm:param type="spanAng" val="90"/>
                            </dgm:alg>
                          </dgm:if>
                          <dgm:else name="Name403">
                            <dgm:alg type="cycle">
                              <dgm:param type="ctrShpMap" val="fNode"/>
                              <dgm:param type="stAng" val="0"/>
                              <dgm:param type="spanAng" val="360"/>
                            </dgm:alg>
                          </dgm:else>
                        </dgm:choose>
                      </dgm:if>
                      <dgm:if name="Name404" axis="ch" ptType="node" func="cnt" op="gte" val="7">
                        <dgm:choose name="Name405">
                          <dgm:if name="Name406" axis="ch ch" ptType="node node" st="6 1" cnt="1 0" func="cnt" op="equ" val="1">
                            <dgm:alg type="cycle">
                              <dgm:param type="ctrShpMap" val="fNode"/>
                              <dgm:param type="stAng" val="257"/>
                            </dgm:alg>
                          </dgm:if>
                          <dgm:if name="Name407" axis="ch ch" ptType="node node" st="6 1" cnt="1 0" func="cnt" op="equ" val="2">
                            <dgm:alg type="cycle">
                              <dgm:param type="ctrShpMap" val="fNode"/>
                              <dgm:param type="stAng" val="212"/>
                              <dgm:param type="spanAng" val="90"/>
                            </dgm:alg>
                          </dgm:if>
                          <dgm:else name="Name408">
                            <dgm:alg type="cycle">
                              <dgm:param type="ctrShpMap" val="fNode"/>
                              <dgm:param type="stAng" val="0"/>
                              <dgm:param type="spanAng" val="360"/>
                            </dgm:alg>
                          </dgm:else>
                        </dgm:choose>
                      </dgm:if>
                      <dgm:else name="Name409"/>
                    </dgm:choose>
                  </dgm:if>
                  <dgm:else name="Name410">
                    <dgm:choose name="Name411">
                      <dgm:if name="Name412" axis="ch" ptType="node" func="cnt" op="equ" val="6">
                        <dgm:choose name="Name413">
                          <dgm:if name="Name414" axis="ch ch" ptType="node node" st="6 1" cnt="1 0" func="cnt" op="equ" val="1">
                            <dgm:alg type="cycle">
                              <dgm:param type="ctrShpMap" val="fNode"/>
                              <dgm:param type="stAng" val="60"/>
                            </dgm:alg>
                          </dgm:if>
                          <dgm:if name="Name415" axis="ch ch" ptType="node node" st="6 1" cnt="1 0" func="cnt" op="equ" val="2">
                            <dgm:alg type="cycle">
                              <dgm:param type="ctrShpMap" val="fNode"/>
                              <dgm:param type="stAng" val="105"/>
                              <dgm:param type="spanAng" val="-90"/>
                            </dgm:alg>
                          </dgm:if>
                          <dgm:else name="Name416">
                            <dgm:alg type="cycle">
                              <dgm:param type="ctrShpMap" val="fNode"/>
                              <dgm:param type="stAng" val="0"/>
                              <dgm:param type="spanAng" val="-360"/>
                            </dgm:alg>
                          </dgm:else>
                        </dgm:choose>
                      </dgm:if>
                      <dgm:if name="Name417" axis="ch" ptType="node" func="cnt" op="gte" val="7">
                        <dgm:choose name="Name418">
                          <dgm:if name="Name419" axis="ch ch" ptType="node node" st="6 1" cnt="1 0" func="cnt" op="equ" val="1">
                            <dgm:alg type="cycle">
                              <dgm:param type="ctrShpMap" val="fNode"/>
                              <dgm:param type="stAng" val="102"/>
                            </dgm:alg>
                          </dgm:if>
                          <dgm:if name="Name420" axis="ch ch" ptType="node node" st="6 1" cnt="1 0" func="cnt" op="equ" val="2">
                            <dgm:alg type="cycle">
                              <dgm:param type="ctrShpMap" val="fNode"/>
                              <dgm:param type="stAng" val="147"/>
                              <dgm:param type="spanAng" val="-90"/>
                            </dgm:alg>
                          </dgm:if>
                          <dgm:else name="Name421">
                            <dgm:alg type="cycle">
                              <dgm:param type="ctrShpMap" val="fNode"/>
                              <dgm:param type="stAng" val="0"/>
                              <dgm:param type="spanAng" val="-360"/>
                            </dgm:alg>
                          </dgm:else>
                        </dgm:choose>
                      </dgm:if>
                      <dgm:else name="Name422"/>
                    </dgm:choose>
                  </dgm:else>
                </dgm:choose>
                <dgm:shape xmlns:r="http://schemas.openxmlformats.org/officeDocument/2006/relationships" r:blip="">
                  <dgm:adjLst/>
                </dgm:shape>
                <dgm:presOf/>
                <dgm:constrLst>
                  <dgm:constr type="sp" refType="w" fact="0.1"/>
                  <dgm:constr type="sibSp" refType="w" fact="0.1"/>
                </dgm:constrLst>
                <dgm:forEach name="Name423" axis="ch" ptType="node" st="6" cnt="1">
                  <dgm:layoutNode name="childCenter6"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24" axis="ch">
                    <dgm:forEach name="Name425" axis="self" ptType="parTrans">
                      <dgm:layoutNode name="Name42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27" axis="self" ptType="node">
                      <dgm:layoutNode name="text6"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28" axis="ch" ptType="parTrans" st="6" cnt="1">
                <dgm:layoutNode name="Name429">
                  <dgm:alg type="conn">
                    <dgm:param type="dim" val="1D"/>
                    <dgm:param type="begPts" val="auto"/>
                    <dgm:param type="endPts" val="auto"/>
                    <dgm:param type="endSty" val="noArr"/>
                    <dgm:param type="srcNode" val="textCenter"/>
                    <dgm:param type="dstNode" val="childCenter6"/>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30"/>
          </dgm:choose>
          <dgm:choose name="Name431">
            <dgm:if name="Name432" axis="ch" ptType="node" func="cnt" op="gte" val="7">
              <dgm:layoutNode name="cycle_7">
                <dgm:choose name="Name433">
                  <dgm:if name="Name434" func="var" arg="dir" op="equ" val="norm">
                    <dgm:choose name="Name435">
                      <dgm:if name="Name436" axis="ch" ptType="node" func="cnt" op="gte" val="7">
                        <dgm:choose name="Name437">
                          <dgm:if name="Name438" axis="ch ch" ptType="node node" st="7 1" cnt="1 0" func="cnt" op="equ" val="1">
                            <dgm:alg type="cycle">
                              <dgm:param type="ctrShpMap" val="fNode"/>
                              <dgm:param type="stAng" val="308"/>
                            </dgm:alg>
                          </dgm:if>
                          <dgm:if name="Name439" axis="ch ch" ptType="node node" st="7 1" cnt="1 0" func="cnt" op="equ" val="2">
                            <dgm:alg type="cycle">
                              <dgm:param type="ctrShpMap" val="fNode"/>
                              <dgm:param type="stAng" val="263"/>
                              <dgm:param type="spanAng" val="90"/>
                            </dgm:alg>
                          </dgm:if>
                          <dgm:else name="Name440">
                            <dgm:alg type="cycle">
                              <dgm:param type="ctrShpMap" val="fNode"/>
                              <dgm:param type="stAng" val="0"/>
                              <dgm:param type="spanAng" val="360"/>
                            </dgm:alg>
                          </dgm:else>
                        </dgm:choose>
                      </dgm:if>
                      <dgm:else name="Name441"/>
                    </dgm:choose>
                  </dgm:if>
                  <dgm:else name="Name442">
                    <dgm:choose name="Name443">
                      <dgm:if name="Name444" axis="ch" ptType="node" func="cnt" op="gte" val="7">
                        <dgm:choose name="Name445">
                          <dgm:if name="Name446" axis="ch ch" ptType="node node" st="7 1" cnt="1 0" func="cnt" op="equ" val="1">
                            <dgm:alg type="cycle">
                              <dgm:param type="ctrShpMap" val="fNode"/>
                              <dgm:param type="stAng" val="51"/>
                            </dgm:alg>
                          </dgm:if>
                          <dgm:if name="Name447" axis="ch ch" ptType="node node" st="7 1" cnt="1 0" func="cnt" op="equ" val="2">
                            <dgm:alg type="cycle">
                              <dgm:param type="ctrShpMap" val="fNode"/>
                              <dgm:param type="stAng" val="96"/>
                              <dgm:param type="spanAng" val="-90"/>
                            </dgm:alg>
                          </dgm:if>
                          <dgm:else name="Name448">
                            <dgm:alg type="cycle">
                              <dgm:param type="ctrShpMap" val="fNode"/>
                              <dgm:param type="stAng" val="0"/>
                              <dgm:param type="spanAng" val="-360"/>
                            </dgm:alg>
                          </dgm:else>
                        </dgm:choose>
                      </dgm:if>
                      <dgm:else name="Name449"/>
                    </dgm:choose>
                  </dgm:else>
                </dgm:choose>
                <dgm:shape xmlns:r="http://schemas.openxmlformats.org/officeDocument/2006/relationships" r:blip="">
                  <dgm:adjLst/>
                </dgm:shape>
                <dgm:presOf/>
                <dgm:constrLst>
                  <dgm:constr type="sp" refType="w" fact="0.1"/>
                  <dgm:constr type="sibSp" refType="w" fact="0.1"/>
                </dgm:constrLst>
                <dgm:forEach name="Name450" axis="ch" ptType="node" st="7" cnt="1">
                  <dgm:layoutNode name="childCenter7"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51" axis="ch">
                    <dgm:forEach name="Name452" axis="self" ptType="parTrans">
                      <dgm:layoutNode name="Name453">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54" axis="self" ptType="node">
                      <dgm:layoutNode name="text7"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55" axis="ch" ptType="parTrans" st="7" cnt="1">
                <dgm:layoutNode name="Name456">
                  <dgm:alg type="conn">
                    <dgm:param type="dim" val="1D"/>
                    <dgm:param type="begPts" val="auto"/>
                    <dgm:param type="endPts" val="auto"/>
                    <dgm:param type="endSty" val="noArr"/>
                    <dgm:param type="srcNode" val="textCenter"/>
                    <dgm:param type="dstNode" val="childCenter7"/>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5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nl-NL"/>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0E893DD-2550-44B0-8DB7-EF908CE380FD}" type="datetimeFigureOut">
              <a:rPr lang="nl-NL" smtClean="0"/>
              <a:t>15-11-2016</a:t>
            </a:fld>
            <a:endParaRPr lang="nl-NL"/>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nl-NL"/>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C96CAD8C-ED6C-4C3B-926F-8744773A8263}" type="slidenum">
              <a:rPr lang="nl-NL" smtClean="0"/>
              <a:t>‹#›</a:t>
            </a:fld>
            <a:endParaRPr lang="nl-NL"/>
          </a:p>
        </p:txBody>
      </p:sp>
    </p:spTree>
    <p:extLst>
      <p:ext uri="{BB962C8B-B14F-4D97-AF65-F5344CB8AC3E}">
        <p14:creationId xmlns:p14="http://schemas.microsoft.com/office/powerpoint/2010/main" val="22817323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129809C-3429-4047-9393-0ABBACE72C5A}" type="datetimeFigureOut">
              <a:rPr lang="en-US" smtClean="0"/>
              <a:t>11/15/2016</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AD567B0-648B-47ED-A227-478BCD3BEFFA}" type="slidenum">
              <a:rPr lang="en-US" smtClean="0"/>
              <a:t>‹#›</a:t>
            </a:fld>
            <a:endParaRPr lang="en-US"/>
          </a:p>
        </p:txBody>
      </p:sp>
    </p:spTree>
    <p:extLst>
      <p:ext uri="{BB962C8B-B14F-4D97-AF65-F5344CB8AC3E}">
        <p14:creationId xmlns:p14="http://schemas.microsoft.com/office/powerpoint/2010/main" val="19020529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 name="PlaceHolder 1"/>
          <p:cNvSpPr>
            <a:spLocks noGrp="1"/>
          </p:cNvSpPr>
          <p:nvPr>
            <p:ph type="body"/>
          </p:nvPr>
        </p:nvSpPr>
        <p:spPr>
          <a:xfrm>
            <a:off x="685800" y="4400640"/>
            <a:ext cx="5486040" cy="3600000"/>
          </a:xfrm>
          <a:prstGeom prst="rect">
            <a:avLst/>
          </a:prstGeom>
        </p:spPr>
        <p:txBody>
          <a:bodyPr/>
          <a:lstStyle/>
          <a:p>
            <a:pPr rtl="0"/>
            <a:r>
              <a:rPr lang="en-US" sz="1200" b="0" i="0" u="none" strike="noStrike" kern="1200" dirty="0">
                <a:solidFill>
                  <a:schemeClr val="tx1"/>
                </a:solidFill>
                <a:effectLst/>
                <a:latin typeface="+mn-lt"/>
                <a:ea typeface="+mn-ea"/>
                <a:cs typeface="+mn-cs"/>
              </a:rPr>
              <a:t>Hello everyone, I’d like to begin by thanking you all for coming today.</a:t>
            </a:r>
            <a:endParaRPr lang="en-US" sz="2000" b="0" dirty="0">
              <a:effectLst/>
            </a:endParaRPr>
          </a:p>
          <a:p>
            <a:pPr rtl="0"/>
            <a:endParaRPr lang="en-US" sz="2000" b="0" dirty="0">
              <a:effectLst/>
            </a:endParaRPr>
          </a:p>
          <a:p>
            <a:pPr rtl="0"/>
            <a:r>
              <a:rPr lang="en-US" sz="1200" b="0" i="0" u="none" strike="noStrike" kern="1200" dirty="0">
                <a:solidFill>
                  <a:schemeClr val="tx1"/>
                </a:solidFill>
                <a:effectLst/>
                <a:latin typeface="+mn-lt"/>
                <a:ea typeface="+mn-ea"/>
                <a:cs typeface="+mn-cs"/>
              </a:rPr>
              <a:t>My name is [Ferhat Erata] from [UNIT Information Technologies Research &amp; Development].</a:t>
            </a:r>
            <a:endParaRPr lang="en-US" sz="2000" b="0" dirty="0">
              <a:effectLst/>
            </a:endParaRPr>
          </a:p>
          <a:p>
            <a:pPr rtl="0"/>
            <a:r>
              <a:rPr lang="en-US" sz="1200" b="0" i="0" u="none" strike="noStrike" kern="1200" dirty="0">
                <a:solidFill>
                  <a:schemeClr val="tx1"/>
                </a:solidFill>
                <a:effectLst/>
                <a:latin typeface="+mn-lt"/>
                <a:ea typeface="+mn-ea"/>
                <a:cs typeface="+mn-cs"/>
              </a:rPr>
              <a:t>I am the project leader of ModelWriter project.</a:t>
            </a:r>
            <a:endParaRPr lang="en-US" sz="2000" b="0" dirty="0">
              <a:effectLst/>
            </a:endParaRPr>
          </a:p>
          <a:p>
            <a:pPr rtl="0"/>
            <a:endParaRPr lang="en-US" sz="2000" b="0"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u="none" strike="noStrike" kern="1200" dirty="0">
                <a:solidFill>
                  <a:schemeClr val="tx1"/>
                </a:solidFill>
                <a:effectLst/>
                <a:latin typeface="+mn-lt"/>
                <a:ea typeface="+mn-ea"/>
                <a:cs typeface="+mn-cs"/>
              </a:rPr>
              <a:t>Before starting the presentations, </a:t>
            </a:r>
            <a:r>
              <a:rPr lang="en-US" sz="2000" b="0" strike="noStrike" spc="-1" dirty="0">
                <a:solidFill>
                  <a:srgbClr val="000000"/>
                </a:solidFill>
                <a:uFill>
                  <a:solidFill>
                    <a:srgbClr val="FFFFFF"/>
                  </a:solidFill>
                </a:uFill>
                <a:latin typeface="Arial"/>
              </a:rPr>
              <a:t>I would like to specially thank Anne fo</a:t>
            </a:r>
            <a:r>
              <a:rPr lang="en-US" sz="2000" b="0" strike="noStrike" spc="-1" baseline="0" dirty="0">
                <a:solidFill>
                  <a:srgbClr val="000000"/>
                </a:solidFill>
                <a:uFill>
                  <a:solidFill>
                    <a:srgbClr val="FFFFFF"/>
                  </a:solidFill>
                </a:uFill>
                <a:latin typeface="Arial"/>
              </a:rPr>
              <a:t>r hosting the meeting.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000" b="0" i="0" u="none" strike="noStrike" kern="1200" spc="-1" baseline="0" dirty="0">
              <a:solidFill>
                <a:srgbClr val="000000"/>
              </a:solidFill>
              <a:effectLst/>
              <a:uFill>
                <a:solidFill>
                  <a:srgbClr val="FFFFFF"/>
                </a:solidFill>
              </a:uFill>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I would like to invite review chairman to make the introductory speech for today’s review.</a:t>
            </a:r>
          </a:p>
          <a:p>
            <a:endParaRPr lang="en-US" sz="1200" b="0" i="0" u="none" strike="noStrike" kern="1200" spc="-1" dirty="0">
              <a:solidFill>
                <a:schemeClr val="tx1"/>
              </a:solidFill>
              <a:effectLst/>
              <a:uFill>
                <a:solidFill>
                  <a:srgbClr val="FFFFFF"/>
                </a:solidFill>
              </a:uFill>
              <a:latin typeface="+mn-lt"/>
              <a:ea typeface="+mn-ea"/>
              <a:cs typeface="+mn-cs"/>
            </a:endParaRPr>
          </a:p>
          <a:p>
            <a:r>
              <a:rPr lang="en-US" sz="2000" b="0" i="0" u="none" strike="noStrike" kern="1200" dirty="0">
                <a:solidFill>
                  <a:schemeClr val="tx1"/>
                </a:solidFill>
                <a:effectLst/>
                <a:latin typeface="+mn-lt"/>
                <a:ea typeface="+mn-ea"/>
                <a:cs typeface="+mn-cs"/>
              </a:rPr>
              <a:t>The graphics on this</a:t>
            </a:r>
            <a:r>
              <a:rPr lang="en-US" sz="2000" b="0" i="0" u="none" strike="noStrike" kern="1200" baseline="0" dirty="0">
                <a:solidFill>
                  <a:schemeClr val="tx1"/>
                </a:solidFill>
                <a:effectLst/>
                <a:latin typeface="+mn-lt"/>
                <a:ea typeface="+mn-ea"/>
                <a:cs typeface="+mn-cs"/>
              </a:rPr>
              <a:t> </a:t>
            </a:r>
            <a:r>
              <a:rPr lang="en-US" sz="2000" b="0" i="0" u="none" strike="noStrike" kern="1200" dirty="0">
                <a:solidFill>
                  <a:schemeClr val="tx1"/>
                </a:solidFill>
                <a:effectLst/>
                <a:latin typeface="+mn-lt"/>
                <a:ea typeface="+mn-ea"/>
                <a:cs typeface="+mn-cs"/>
              </a:rPr>
              <a:t>slide is a mock-up that shows what was envisioned before starting off the project. This demonstrates</a:t>
            </a:r>
            <a:r>
              <a:rPr lang="en-US" sz="2000" b="0" i="0" u="none" strike="noStrike" kern="1200" baseline="0" dirty="0">
                <a:solidFill>
                  <a:schemeClr val="tx1"/>
                </a:solidFill>
                <a:effectLst/>
                <a:latin typeface="+mn-lt"/>
                <a:ea typeface="+mn-ea"/>
                <a:cs typeface="+mn-cs"/>
              </a:rPr>
              <a:t> two aspects of ModelWriter. At the RHS is the writer part and at LHS is the model part. The main ambition is to come up with an idea to synchronize arbitrary software and engineering artefacts.</a:t>
            </a:r>
          </a:p>
          <a:p>
            <a:r>
              <a:rPr lang="en-US" sz="2000" b="0" i="0" u="none" strike="noStrike" kern="1200" baseline="0" dirty="0">
                <a:solidFill>
                  <a:schemeClr val="tx1"/>
                </a:solidFill>
                <a:effectLst/>
                <a:latin typeface="+mn-lt"/>
                <a:ea typeface="+mn-ea"/>
                <a:cs typeface="+mn-cs"/>
              </a:rPr>
              <a:t>If you look at the details, the synchronization is maintained behind the scene.</a:t>
            </a:r>
            <a:endParaRPr lang="en-US" sz="2000" b="0" strike="noStrike" spc="-1" dirty="0">
              <a:solidFill>
                <a:srgbClr val="000000"/>
              </a:solidFill>
              <a:uFill>
                <a:solidFill>
                  <a:srgbClr val="FFFFFF"/>
                </a:solidFill>
              </a:uFill>
              <a:latin typeface="Arial"/>
            </a:endParaRPr>
          </a:p>
        </p:txBody>
      </p:sp>
      <p:sp>
        <p:nvSpPr>
          <p:cNvPr id="109" name="TextShape 2"/>
          <p:cNvSpPr txBox="1"/>
          <p:nvPr/>
        </p:nvSpPr>
        <p:spPr>
          <a:xfrm>
            <a:off x="3884760" y="8685360"/>
            <a:ext cx="2971440" cy="458280"/>
          </a:xfrm>
          <a:prstGeom prst="rect">
            <a:avLst/>
          </a:prstGeom>
          <a:noFill/>
          <a:ln>
            <a:noFill/>
          </a:ln>
        </p:spPr>
        <p:txBody>
          <a:bodyPr anchor="b"/>
          <a:lstStyle/>
          <a:p>
            <a:pPr marL="0" marR="0" lvl="0" indent="0" algn="r" defTabSz="914400" eaLnBrk="1" fontAlgn="auto" latinLnBrk="0" hangingPunct="1">
              <a:lnSpc>
                <a:spcPct val="100000"/>
              </a:lnSpc>
              <a:spcBef>
                <a:spcPts val="0"/>
              </a:spcBef>
              <a:spcAft>
                <a:spcPts val="0"/>
              </a:spcAft>
              <a:buClrTx/>
              <a:buSzTx/>
              <a:buFontTx/>
              <a:buNone/>
              <a:tabLst/>
              <a:defRPr/>
            </a:pPr>
            <a:fld id="{CF26C816-DA16-4E84-ADA7-3FAA6ADFED3B}" type="slidenum">
              <a:rPr kumimoji="0" lang="en-US" sz="1800" b="0" i="0" u="none" strike="noStrike" kern="0" cap="none" spc="-1" normalizeH="0" baseline="0" noProof="0">
                <a:ln>
                  <a:noFill/>
                </a:ln>
                <a:solidFill>
                  <a:srgbClr val="000000"/>
                </a:solidFill>
                <a:effectLst/>
                <a:uLnTx/>
                <a:uFill>
                  <a:solidFill>
                    <a:srgbClr val="FFFFFF"/>
                  </a:solidFill>
                </a:uFill>
                <a:latin typeface="+mn-lt"/>
                <a:ea typeface="+mn-ea"/>
              </a:rPr>
              <a:pPr marL="0" marR="0" lvl="0" indent="0" algn="r" defTabSz="914400" eaLnBrk="1" fontAlgn="auto" latinLnBrk="0" hangingPunct="1">
                <a:lnSpc>
                  <a:spcPct val="100000"/>
                </a:lnSpc>
                <a:spcBef>
                  <a:spcPts val="0"/>
                </a:spcBef>
                <a:spcAft>
                  <a:spcPts val="0"/>
                </a:spcAft>
                <a:buClrTx/>
                <a:buSzTx/>
                <a:buFontTx/>
                <a:buNone/>
                <a:tabLst/>
                <a:defRPr/>
              </a:pPr>
              <a:t>1</a:t>
            </a:fld>
            <a:endParaRPr kumimoji="0" lang="en-US" sz="1400" b="0" i="0" u="none" strike="noStrike" kern="0" cap="none" spc="-1" normalizeH="0" baseline="0" noProof="0">
              <a:ln>
                <a:noFill/>
              </a:ln>
              <a:solidFill>
                <a:srgbClr val="000000"/>
              </a:solidFill>
              <a:effectLst/>
              <a:uLnTx/>
              <a:uFill>
                <a:solidFill>
                  <a:srgbClr val="FFFFFF"/>
                </a:solidFill>
              </a:uFill>
              <a:latin typeface="Times New Roman"/>
            </a:endParaRPr>
          </a:p>
        </p:txBody>
      </p:sp>
    </p:spTree>
    <p:extLst>
      <p:ext uri="{BB962C8B-B14F-4D97-AF65-F5344CB8AC3E}">
        <p14:creationId xmlns:p14="http://schemas.microsoft.com/office/powerpoint/2010/main" val="26689114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DD6CC0E-0F16-4297-9A18-5682437AF800}" type="slidenum">
              <a:rPr kumimoji="0" lang="de-DE" altLang="de-DE"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a:t>
            </a:fld>
            <a:endParaRPr kumimoji="0" lang="de-DE" altLang="de-DE"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6395952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10"/>
          </p:nvPr>
        </p:nvSpPr>
        <p:spPr/>
        <p:txBody>
          <a:bodyPr/>
          <a:lstStyle/>
          <a:p>
            <a:fld id="{CAD567B0-648B-47ED-A227-478BCD3BEFFA}" type="slidenum">
              <a:rPr lang="en-US" smtClean="0"/>
              <a:t>15</a:t>
            </a:fld>
            <a:endParaRPr lang="en-US"/>
          </a:p>
        </p:txBody>
      </p:sp>
    </p:spTree>
    <p:extLst>
      <p:ext uri="{BB962C8B-B14F-4D97-AF65-F5344CB8AC3E}">
        <p14:creationId xmlns:p14="http://schemas.microsoft.com/office/powerpoint/2010/main" val="7690088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t>
            </a: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DD6CC0E-0F16-4297-9A18-5682437AF800}" type="slidenum">
              <a:rPr kumimoji="0" lang="de-DE" altLang="de-DE"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a:t>
            </a:fld>
            <a:endParaRPr kumimoji="0" lang="de-DE" altLang="de-DE"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2339051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10"/>
          </p:nvPr>
        </p:nvSpPr>
        <p:spPr/>
        <p:txBody>
          <a:bodyPr/>
          <a:lstStyle/>
          <a:p>
            <a:fld id="{CAD567B0-648B-47ED-A227-478BCD3BEFFA}" type="slidenum">
              <a:rPr lang="en-US" smtClean="0"/>
              <a:t>17</a:t>
            </a:fld>
            <a:endParaRPr lang="en-US"/>
          </a:p>
        </p:txBody>
      </p:sp>
    </p:spTree>
    <p:extLst>
      <p:ext uri="{BB962C8B-B14F-4D97-AF65-F5344CB8AC3E}">
        <p14:creationId xmlns:p14="http://schemas.microsoft.com/office/powerpoint/2010/main" val="20749797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SIDP is used</a:t>
            </a:r>
            <a:r>
              <a:rPr lang="en-GB" baseline="0" dirty="0"/>
              <a:t> (under Non Disclosure agreement) as a use case</a:t>
            </a:r>
            <a:endParaRPr lang="en-GB"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DD6CC0E-0F16-4297-9A18-5682437AF800}" type="slidenum">
              <a:rPr kumimoji="0" lang="de-DE" altLang="de-DE"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a:t>
            </a:fld>
            <a:endParaRPr kumimoji="0" lang="de-DE" altLang="de-DE"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4171605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AD567B0-648B-47ED-A227-478BCD3BEFFA}" type="slidenum">
              <a:rPr lang="en-US" smtClean="0"/>
              <a:t>19</a:t>
            </a:fld>
            <a:endParaRPr lang="en-US"/>
          </a:p>
        </p:txBody>
      </p:sp>
    </p:spTree>
    <p:extLst>
      <p:ext uri="{BB962C8B-B14F-4D97-AF65-F5344CB8AC3E}">
        <p14:creationId xmlns:p14="http://schemas.microsoft.com/office/powerpoint/2010/main" val="24499351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05CBD89-94A4-4EFF-8C5D-9A29556B0870}" type="slidenum">
              <a:rPr lang="en-US" smtClean="0"/>
              <a:t>22</a:t>
            </a:fld>
            <a:endParaRPr lang="en-US"/>
          </a:p>
        </p:txBody>
      </p:sp>
    </p:spTree>
    <p:extLst>
      <p:ext uri="{BB962C8B-B14F-4D97-AF65-F5344CB8AC3E}">
        <p14:creationId xmlns:p14="http://schemas.microsoft.com/office/powerpoint/2010/main" val="7964622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312863" y="1027113"/>
            <a:ext cx="4933950" cy="3700462"/>
          </a:xfrm>
        </p:spPr>
      </p:sp>
      <p:sp>
        <p:nvSpPr>
          <p:cNvPr id="3" name="Espace réservé des commentaires 2"/>
          <p:cNvSpPr>
            <a:spLocks noGrp="1"/>
          </p:cNvSpPr>
          <p:nvPr>
            <p:ph type="body" idx="1"/>
          </p:nvPr>
        </p:nvSpPr>
        <p:spPr/>
        <p:txBody>
          <a:bodyPr/>
          <a:lstStyle/>
          <a:p>
            <a:r>
              <a:rPr lang="tr-TR" dirty="0"/>
              <a:t>Simplified version of </a:t>
            </a:r>
            <a:r>
              <a:rPr lang="en-US" dirty="0"/>
              <a:t>the </a:t>
            </a:r>
            <a:r>
              <a:rPr lang="tr-TR" dirty="0" err="1"/>
              <a:t>actual</a:t>
            </a:r>
            <a:r>
              <a:rPr lang="tr-TR" dirty="0"/>
              <a:t> architecture, </a:t>
            </a:r>
            <a:r>
              <a:rPr lang="tr-TR" dirty="0" err="1"/>
              <a:t>there</a:t>
            </a:r>
            <a:r>
              <a:rPr lang="tr-TR" dirty="0"/>
              <a:t> is a </a:t>
            </a:r>
            <a:r>
              <a:rPr lang="tr-TR" dirty="0" err="1"/>
              <a:t>striking</a:t>
            </a:r>
            <a:r>
              <a:rPr lang="tr-TR" dirty="0"/>
              <a:t> </a:t>
            </a:r>
            <a:r>
              <a:rPr lang="tr-TR" dirty="0" err="1"/>
              <a:t>resemblance</a:t>
            </a:r>
            <a:r>
              <a:rPr lang="tr-TR" baseline="0" dirty="0"/>
              <a:t> </a:t>
            </a:r>
            <a:r>
              <a:rPr lang="tr-TR" dirty="0" err="1"/>
              <a:t>between</a:t>
            </a:r>
            <a:r>
              <a:rPr lang="tr-TR" dirty="0"/>
              <a:t> planned and </a:t>
            </a:r>
            <a:r>
              <a:rPr lang="tr-TR" dirty="0" err="1"/>
              <a:t>actual</a:t>
            </a:r>
            <a:r>
              <a:rPr lang="tr-TR" dirty="0"/>
              <a:t> </a:t>
            </a:r>
            <a:r>
              <a:rPr lang="tr-TR" dirty="0" err="1"/>
              <a:t>ones</a:t>
            </a:r>
            <a:r>
              <a:rPr lang="tr-TR" dirty="0"/>
              <a:t> </a:t>
            </a:r>
            <a:r>
              <a:rPr lang="tr-TR" dirty="0" err="1"/>
              <a:t>which</a:t>
            </a:r>
            <a:r>
              <a:rPr lang="tr-TR" dirty="0"/>
              <a:t> </a:t>
            </a:r>
            <a:r>
              <a:rPr lang="tr-TR" dirty="0" err="1"/>
              <a:t>means</a:t>
            </a:r>
            <a:r>
              <a:rPr lang="tr-TR" baseline="0" dirty="0"/>
              <a:t> </a:t>
            </a:r>
            <a:r>
              <a:rPr lang="tr-TR" baseline="0" dirty="0" err="1"/>
              <a:t>logical</a:t>
            </a:r>
            <a:r>
              <a:rPr lang="tr-TR" baseline="0" dirty="0"/>
              <a:t> </a:t>
            </a:r>
            <a:r>
              <a:rPr lang="tr-TR" baseline="0" dirty="0" err="1"/>
              <a:t>decomposition</a:t>
            </a:r>
            <a:r>
              <a:rPr lang="tr-TR" baseline="0" dirty="0"/>
              <a:t> of </a:t>
            </a:r>
            <a:r>
              <a:rPr lang="tr-TR" baseline="0" dirty="0" err="1"/>
              <a:t>project</a:t>
            </a:r>
            <a:r>
              <a:rPr lang="tr-TR" baseline="0" dirty="0"/>
              <a:t> </a:t>
            </a:r>
            <a:r>
              <a:rPr lang="tr-TR" baseline="0" dirty="0" err="1"/>
              <a:t>based</a:t>
            </a:r>
            <a:r>
              <a:rPr lang="tr-TR" baseline="0" dirty="0"/>
              <a:t> on </a:t>
            </a:r>
            <a:r>
              <a:rPr lang="tr-TR" baseline="0" dirty="0" err="1"/>
              <a:t>fun</a:t>
            </a:r>
            <a:r>
              <a:rPr lang="en-US" baseline="0" dirty="0"/>
              <a:t>c</a:t>
            </a:r>
            <a:r>
              <a:rPr lang="tr-TR" baseline="0" dirty="0" err="1"/>
              <a:t>tions</a:t>
            </a:r>
            <a:r>
              <a:rPr lang="tr-TR" baseline="0" dirty="0"/>
              <a:t> </a:t>
            </a:r>
            <a:r>
              <a:rPr lang="tr-TR" baseline="0" dirty="0" err="1"/>
              <a:t>corresponds</a:t>
            </a:r>
            <a:r>
              <a:rPr lang="tr-TR" baseline="0" dirty="0"/>
              <a:t> </a:t>
            </a:r>
            <a:r>
              <a:rPr lang="tr-TR" baseline="0" dirty="0" err="1"/>
              <a:t>the</a:t>
            </a:r>
            <a:r>
              <a:rPr lang="tr-TR" baseline="0" dirty="0"/>
              <a:t> </a:t>
            </a:r>
            <a:r>
              <a:rPr lang="tr-TR" baseline="0" dirty="0" err="1"/>
              <a:t>real</a:t>
            </a:r>
            <a:r>
              <a:rPr lang="tr-TR" baseline="0" dirty="0"/>
              <a:t> </a:t>
            </a:r>
            <a:r>
              <a:rPr lang="tr-TR" baseline="0" dirty="0" err="1"/>
              <a:t>architecture</a:t>
            </a:r>
            <a:r>
              <a:rPr lang="tr-TR" baseline="0" dirty="0"/>
              <a:t>.</a:t>
            </a:r>
            <a:endParaRPr lang="fr-FR" dirty="0"/>
          </a:p>
        </p:txBody>
      </p:sp>
    </p:spTree>
    <p:extLst>
      <p:ext uri="{BB962C8B-B14F-4D97-AF65-F5344CB8AC3E}">
        <p14:creationId xmlns:p14="http://schemas.microsoft.com/office/powerpoint/2010/main" val="5138890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a:t>1. </a:t>
            </a:r>
          </a:p>
          <a:p>
            <a:r>
              <a:rPr lang="tr-TR" dirty="0"/>
              <a:t>2.</a:t>
            </a:r>
          </a:p>
          <a:p>
            <a:r>
              <a:rPr lang="tr-TR" dirty="0"/>
              <a:t>3.</a:t>
            </a:r>
          </a:p>
          <a:p>
            <a:r>
              <a:rPr lang="tr-TR" dirty="0"/>
              <a:t>4.</a:t>
            </a:r>
          </a:p>
          <a:p>
            <a:r>
              <a:rPr lang="tr-TR" dirty="0"/>
              <a:t>5.</a:t>
            </a:r>
          </a:p>
          <a:p>
            <a:endParaRPr lang="en-US" dirty="0"/>
          </a:p>
        </p:txBody>
      </p:sp>
      <p:sp>
        <p:nvSpPr>
          <p:cNvPr id="4" name="Slide Number Placeholder 3"/>
          <p:cNvSpPr>
            <a:spLocks noGrp="1"/>
          </p:cNvSpPr>
          <p:nvPr>
            <p:ph type="sldNum" sz="quarter" idx="10"/>
          </p:nvPr>
        </p:nvSpPr>
        <p:spPr/>
        <p:txBody>
          <a:bodyPr/>
          <a:lstStyle/>
          <a:p>
            <a:fld id="{CAD567B0-648B-47ED-A227-478BCD3BEFFA}" type="slidenum">
              <a:rPr lang="en-US" smtClean="0"/>
              <a:t>24</a:t>
            </a:fld>
            <a:endParaRPr lang="en-US"/>
          </a:p>
        </p:txBody>
      </p:sp>
    </p:spTree>
    <p:extLst>
      <p:ext uri="{BB962C8B-B14F-4D97-AF65-F5344CB8AC3E}">
        <p14:creationId xmlns:p14="http://schemas.microsoft.com/office/powerpoint/2010/main" val="2869827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a:t>1. </a:t>
            </a:r>
          </a:p>
          <a:p>
            <a:r>
              <a:rPr lang="tr-TR" dirty="0"/>
              <a:t>2.</a:t>
            </a:r>
          </a:p>
          <a:p>
            <a:r>
              <a:rPr lang="tr-TR" dirty="0"/>
              <a:t>3.</a:t>
            </a:r>
          </a:p>
          <a:p>
            <a:r>
              <a:rPr lang="tr-TR" dirty="0"/>
              <a:t>4.</a:t>
            </a:r>
          </a:p>
          <a:p>
            <a:r>
              <a:rPr lang="tr-TR" dirty="0"/>
              <a:t>5.</a:t>
            </a:r>
          </a:p>
          <a:p>
            <a:endParaRPr lang="en-US" dirty="0"/>
          </a:p>
        </p:txBody>
      </p:sp>
      <p:sp>
        <p:nvSpPr>
          <p:cNvPr id="4" name="Slide Number Placeholder 3"/>
          <p:cNvSpPr>
            <a:spLocks noGrp="1"/>
          </p:cNvSpPr>
          <p:nvPr>
            <p:ph type="sldNum" sz="quarter" idx="10"/>
          </p:nvPr>
        </p:nvSpPr>
        <p:spPr/>
        <p:txBody>
          <a:bodyPr/>
          <a:lstStyle/>
          <a:p>
            <a:fld id="{CAD567B0-648B-47ED-A227-478BCD3BEFFA}" type="slidenum">
              <a:rPr lang="en-US" smtClean="0"/>
              <a:t>25</a:t>
            </a:fld>
            <a:endParaRPr lang="en-US"/>
          </a:p>
        </p:txBody>
      </p:sp>
    </p:spTree>
    <p:extLst>
      <p:ext uri="{BB962C8B-B14F-4D97-AF65-F5344CB8AC3E}">
        <p14:creationId xmlns:p14="http://schemas.microsoft.com/office/powerpoint/2010/main" val="40344876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 name="PlaceHolder 1"/>
          <p:cNvSpPr>
            <a:spLocks noGrp="1"/>
          </p:cNvSpPr>
          <p:nvPr>
            <p:ph type="body"/>
          </p:nvPr>
        </p:nvSpPr>
        <p:spPr>
          <a:xfrm>
            <a:off x="685800" y="4400640"/>
            <a:ext cx="5486040" cy="3600000"/>
          </a:xfrm>
          <a:prstGeom prst="rect">
            <a:avLst/>
          </a:prstGeom>
        </p:spPr>
        <p:txBody>
          <a:bodyPr/>
          <a:lstStyle/>
          <a:p>
            <a:pPr rtl="0"/>
            <a:r>
              <a:rPr lang="en-US" sz="1200" b="0" i="0" u="none" strike="noStrike" kern="1200" dirty="0">
                <a:solidFill>
                  <a:schemeClr val="tx1"/>
                </a:solidFill>
                <a:effectLst/>
                <a:latin typeface="+mn-lt"/>
                <a:ea typeface="+mn-ea"/>
                <a:cs typeface="+mn-cs"/>
              </a:rPr>
              <a:t>The latter one, this one, clearly shows that we achieved the goal of having a working User Interfaces on Eclipse platform. That was what we anticipated. In addition to that, we provide a view at the bottom</a:t>
            </a:r>
            <a:r>
              <a:rPr lang="en-US" sz="1200" b="0" i="0" u="none" strike="noStrike" kern="1200" baseline="0" dirty="0">
                <a:solidFill>
                  <a:schemeClr val="tx1"/>
                </a:solidFill>
                <a:effectLst/>
                <a:latin typeface="+mn-lt"/>
                <a:ea typeface="+mn-ea"/>
                <a:cs typeface="+mn-cs"/>
              </a:rPr>
              <a:t> to visualize the those traceability links between artefacts or part of artefacts.</a:t>
            </a:r>
            <a:endParaRPr lang="en-US" sz="2000" b="0" dirty="0">
              <a:effectLst/>
            </a:endParaRPr>
          </a:p>
          <a:p>
            <a:endParaRPr lang="en-US" sz="2000" b="0" strike="noStrike" spc="-1" dirty="0">
              <a:solidFill>
                <a:srgbClr val="000000"/>
              </a:solidFill>
              <a:uFill>
                <a:solidFill>
                  <a:srgbClr val="FFFFFF"/>
                </a:solidFill>
              </a:uFill>
              <a:latin typeface="Arial"/>
            </a:endParaRPr>
          </a:p>
        </p:txBody>
      </p:sp>
      <p:sp>
        <p:nvSpPr>
          <p:cNvPr id="111" name="TextShape 2"/>
          <p:cNvSpPr txBox="1"/>
          <p:nvPr/>
        </p:nvSpPr>
        <p:spPr>
          <a:xfrm>
            <a:off x="3884760" y="8685360"/>
            <a:ext cx="2971440" cy="458280"/>
          </a:xfrm>
          <a:prstGeom prst="rect">
            <a:avLst/>
          </a:prstGeom>
          <a:noFill/>
          <a:ln>
            <a:noFill/>
          </a:ln>
        </p:spPr>
        <p:txBody>
          <a:bodyPr anchor="b"/>
          <a:lstStyle/>
          <a:p>
            <a:pPr marL="0" marR="0" lvl="0" indent="0" algn="r" defTabSz="914400" eaLnBrk="1" fontAlgn="auto" latinLnBrk="0" hangingPunct="1">
              <a:lnSpc>
                <a:spcPct val="100000"/>
              </a:lnSpc>
              <a:spcBef>
                <a:spcPts val="0"/>
              </a:spcBef>
              <a:spcAft>
                <a:spcPts val="0"/>
              </a:spcAft>
              <a:buClrTx/>
              <a:buSzTx/>
              <a:buFontTx/>
              <a:buNone/>
              <a:tabLst/>
              <a:defRPr/>
            </a:pPr>
            <a:fld id="{6CBFFA31-E01D-4F77-A934-FE8E79239705}" type="slidenum">
              <a:rPr kumimoji="0" lang="en-US" sz="1800" b="0" i="0" u="none" strike="noStrike" kern="0" cap="none" spc="-1" normalizeH="0" baseline="0" noProof="0">
                <a:ln>
                  <a:noFill/>
                </a:ln>
                <a:solidFill>
                  <a:srgbClr val="000000"/>
                </a:solidFill>
                <a:effectLst/>
                <a:uLnTx/>
                <a:uFill>
                  <a:solidFill>
                    <a:srgbClr val="FFFFFF"/>
                  </a:solidFill>
                </a:uFill>
                <a:latin typeface="+mn-lt"/>
                <a:ea typeface="+mn-ea"/>
              </a:rPr>
              <a:pPr marL="0" marR="0" lvl="0" indent="0" algn="r" defTabSz="914400" eaLnBrk="1" fontAlgn="auto" latinLnBrk="0" hangingPunct="1">
                <a:lnSpc>
                  <a:spcPct val="100000"/>
                </a:lnSpc>
                <a:spcBef>
                  <a:spcPts val="0"/>
                </a:spcBef>
                <a:spcAft>
                  <a:spcPts val="0"/>
                </a:spcAft>
                <a:buClrTx/>
                <a:buSzTx/>
                <a:buFontTx/>
                <a:buNone/>
                <a:tabLst/>
                <a:defRPr/>
              </a:pPr>
              <a:t>2</a:t>
            </a:fld>
            <a:endParaRPr kumimoji="0" lang="en-US" sz="1400" b="0" i="0" u="none" strike="noStrike" kern="0" cap="none" spc="-1" normalizeH="0" baseline="0" noProof="0">
              <a:ln>
                <a:noFill/>
              </a:ln>
              <a:solidFill>
                <a:srgbClr val="000000"/>
              </a:solidFill>
              <a:effectLst/>
              <a:uLnTx/>
              <a:uFill>
                <a:solidFill>
                  <a:srgbClr val="FFFFFF"/>
                </a:solidFill>
              </a:uFill>
              <a:latin typeface="Times New Roman"/>
            </a:endParaRPr>
          </a:p>
        </p:txBody>
      </p:sp>
    </p:spTree>
    <p:extLst>
      <p:ext uri="{BB962C8B-B14F-4D97-AF65-F5344CB8AC3E}">
        <p14:creationId xmlns:p14="http://schemas.microsoft.com/office/powerpoint/2010/main" val="13725187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a:t>1. </a:t>
            </a:r>
          </a:p>
          <a:p>
            <a:r>
              <a:rPr lang="tr-TR" dirty="0"/>
              <a:t>2.</a:t>
            </a:r>
          </a:p>
          <a:p>
            <a:r>
              <a:rPr lang="tr-TR" dirty="0"/>
              <a:t>3.</a:t>
            </a:r>
          </a:p>
          <a:p>
            <a:r>
              <a:rPr lang="tr-TR" dirty="0"/>
              <a:t>4.</a:t>
            </a:r>
          </a:p>
          <a:p>
            <a:r>
              <a:rPr lang="tr-TR" dirty="0"/>
              <a:t>5.</a:t>
            </a:r>
          </a:p>
          <a:p>
            <a:endParaRPr lang="en-US" dirty="0"/>
          </a:p>
        </p:txBody>
      </p:sp>
      <p:sp>
        <p:nvSpPr>
          <p:cNvPr id="4" name="Slide Number Placeholder 3"/>
          <p:cNvSpPr>
            <a:spLocks noGrp="1"/>
          </p:cNvSpPr>
          <p:nvPr>
            <p:ph type="sldNum" sz="quarter" idx="10"/>
          </p:nvPr>
        </p:nvSpPr>
        <p:spPr/>
        <p:txBody>
          <a:bodyPr/>
          <a:lstStyle/>
          <a:p>
            <a:fld id="{CAD567B0-648B-47ED-A227-478BCD3BEFFA}" type="slidenum">
              <a:rPr lang="en-US" smtClean="0"/>
              <a:t>26</a:t>
            </a:fld>
            <a:endParaRPr lang="en-US"/>
          </a:p>
        </p:txBody>
      </p:sp>
    </p:spTree>
    <p:extLst>
      <p:ext uri="{BB962C8B-B14F-4D97-AF65-F5344CB8AC3E}">
        <p14:creationId xmlns:p14="http://schemas.microsoft.com/office/powerpoint/2010/main" val="6671519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312863" y="1027113"/>
            <a:ext cx="4933950" cy="3700462"/>
          </a:xfrm>
        </p:spPr>
      </p:sp>
      <p:sp>
        <p:nvSpPr>
          <p:cNvPr id="3" name="Espace réservé des commentaires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16841508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CAD567B0-648B-47ED-A227-478BCD3BEFFA}" type="slidenum">
              <a:rPr lang="en-US" smtClean="0"/>
              <a:t>30</a:t>
            </a:fld>
            <a:endParaRPr lang="en-US"/>
          </a:p>
        </p:txBody>
      </p:sp>
    </p:spTree>
    <p:extLst>
      <p:ext uri="{BB962C8B-B14F-4D97-AF65-F5344CB8AC3E}">
        <p14:creationId xmlns:p14="http://schemas.microsoft.com/office/powerpoint/2010/main" val="348340465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DD6CC0E-0F16-4297-9A18-5682437AF800}" type="slidenum">
              <a:rPr lang="de-DE" altLang="de-DE" smtClean="0"/>
              <a:pPr/>
              <a:t>34</a:t>
            </a:fld>
            <a:endParaRPr lang="de-DE" altLang="de-DE"/>
          </a:p>
        </p:txBody>
      </p:sp>
    </p:spTree>
    <p:extLst>
      <p:ext uri="{BB962C8B-B14F-4D97-AF65-F5344CB8AC3E}">
        <p14:creationId xmlns:p14="http://schemas.microsoft.com/office/powerpoint/2010/main" val="33873385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10"/>
          </p:nvPr>
        </p:nvSpPr>
        <p:spPr/>
        <p:txBody>
          <a:bodyPr/>
          <a:lstStyle/>
          <a:p>
            <a:fld id="{9DD6CC0E-0F16-4297-9A18-5682437AF800}" type="slidenum">
              <a:rPr lang="de-DE" altLang="de-DE" smtClean="0"/>
              <a:pPr/>
              <a:t>41</a:t>
            </a:fld>
            <a:endParaRPr lang="de-DE" altLang="de-DE"/>
          </a:p>
        </p:txBody>
      </p:sp>
    </p:spTree>
    <p:extLst>
      <p:ext uri="{BB962C8B-B14F-4D97-AF65-F5344CB8AC3E}">
        <p14:creationId xmlns:p14="http://schemas.microsoft.com/office/powerpoint/2010/main" val="15002877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 name="PlaceHolder 1"/>
          <p:cNvSpPr>
            <a:spLocks noGrp="1"/>
          </p:cNvSpPr>
          <p:nvPr>
            <p:ph type="body"/>
          </p:nvPr>
        </p:nvSpPr>
        <p:spPr>
          <a:xfrm>
            <a:off x="685800" y="4400640"/>
            <a:ext cx="5486040" cy="3600000"/>
          </a:xfrm>
          <a:prstGeom prst="rect">
            <a:avLst/>
          </a:prstGeom>
        </p:spPr>
        <p:txBody>
          <a:bodyPr/>
          <a:lstStyle/>
          <a:p>
            <a:r>
              <a:rPr lang="en-US" sz="2000" b="0" strike="noStrike" spc="-1" dirty="0">
                <a:solidFill>
                  <a:srgbClr val="000000"/>
                </a:solidFill>
                <a:uFill>
                  <a:solidFill>
                    <a:srgbClr val="FFFFFF"/>
                  </a:solidFill>
                </a:uFill>
                <a:latin typeface="Arial"/>
              </a:rPr>
              <a:t>Let me introduce the partners attends today’s meeting.  I have already introduced myself. </a:t>
            </a:r>
          </a:p>
          <a:p>
            <a:r>
              <a:rPr lang="en-US" sz="2000" b="0" strike="noStrike" spc="-1" dirty="0">
                <a:solidFill>
                  <a:srgbClr val="000000"/>
                </a:solidFill>
                <a:uFill>
                  <a:solidFill>
                    <a:srgbClr val="FFFFFF"/>
                  </a:solidFill>
                </a:uFill>
                <a:latin typeface="Arial"/>
              </a:rPr>
              <a:t>Let’s begin with CNRS/LORIA, Prof. Claire, could you introduce yourself and your research organization…</a:t>
            </a:r>
          </a:p>
          <a:p>
            <a:endParaRPr lang="en-US" sz="2000" b="0" strike="noStrike" spc="-1" dirty="0">
              <a:solidFill>
                <a:srgbClr val="000000"/>
              </a:solidFill>
              <a:uFill>
                <a:solidFill>
                  <a:srgbClr val="FFFFFF"/>
                </a:solidFill>
              </a:uFill>
              <a:latin typeface="Arial"/>
            </a:endParaRPr>
          </a:p>
        </p:txBody>
      </p:sp>
      <p:sp>
        <p:nvSpPr>
          <p:cNvPr id="113" name="TextShape 2"/>
          <p:cNvSpPr txBox="1"/>
          <p:nvPr/>
        </p:nvSpPr>
        <p:spPr>
          <a:xfrm>
            <a:off x="3884760" y="8685360"/>
            <a:ext cx="2971440" cy="458280"/>
          </a:xfrm>
          <a:prstGeom prst="rect">
            <a:avLst/>
          </a:prstGeom>
          <a:noFill/>
          <a:ln>
            <a:noFill/>
          </a:ln>
        </p:spPr>
        <p:txBody>
          <a:bodyPr anchor="b"/>
          <a:lstStyle/>
          <a:p>
            <a:pPr marL="0" marR="0" lvl="0" indent="0" algn="r" defTabSz="914400" eaLnBrk="1" fontAlgn="auto" latinLnBrk="0" hangingPunct="1">
              <a:lnSpc>
                <a:spcPct val="100000"/>
              </a:lnSpc>
              <a:spcBef>
                <a:spcPts val="0"/>
              </a:spcBef>
              <a:spcAft>
                <a:spcPts val="0"/>
              </a:spcAft>
              <a:buClrTx/>
              <a:buSzTx/>
              <a:buFontTx/>
              <a:buNone/>
              <a:tabLst/>
              <a:defRPr/>
            </a:pPr>
            <a:fld id="{5BE92C48-2F76-4FB5-82D5-5D61945BA464}" type="slidenum">
              <a:rPr kumimoji="0" lang="en-US" sz="1200" b="0" i="0" u="none" strike="noStrike" kern="0" cap="none" spc="-1" normalizeH="0" baseline="0" noProof="0">
                <a:ln>
                  <a:noFill/>
                </a:ln>
                <a:solidFill>
                  <a:srgbClr val="000000"/>
                </a:solidFill>
                <a:effectLst/>
                <a:uLnTx/>
                <a:uFill>
                  <a:solidFill>
                    <a:srgbClr val="FFFFFF"/>
                  </a:solidFill>
                </a:uFill>
                <a:latin typeface="+mn-lt"/>
                <a:ea typeface="+mn-ea"/>
              </a:rPr>
              <a:pPr marL="0" marR="0" lvl="0" indent="0" algn="r" defTabSz="914400" eaLnBrk="1" fontAlgn="auto" latinLnBrk="0" hangingPunct="1">
                <a:lnSpc>
                  <a:spcPct val="100000"/>
                </a:lnSpc>
                <a:spcBef>
                  <a:spcPts val="0"/>
                </a:spcBef>
                <a:spcAft>
                  <a:spcPts val="0"/>
                </a:spcAft>
                <a:buClrTx/>
                <a:buSzTx/>
                <a:buFontTx/>
                <a:buNone/>
                <a:tabLst/>
                <a:defRPr/>
              </a:pPr>
              <a:t>3</a:t>
            </a:fld>
            <a:endParaRPr kumimoji="0" lang="en-US" sz="1400" b="0" i="0" u="none" strike="noStrike" kern="0" cap="none" spc="-1" normalizeH="0" baseline="0" noProof="0">
              <a:ln>
                <a:noFill/>
              </a:ln>
              <a:solidFill>
                <a:srgbClr val="000000"/>
              </a:solidFill>
              <a:effectLst/>
              <a:uLnTx/>
              <a:uFill>
                <a:solidFill>
                  <a:srgbClr val="FFFFFF"/>
                </a:solidFill>
              </a:uFill>
              <a:latin typeface="Times New Roman"/>
            </a:endParaRPr>
          </a:p>
        </p:txBody>
      </p:sp>
    </p:spTree>
    <p:extLst>
      <p:ext uri="{BB962C8B-B14F-4D97-AF65-F5344CB8AC3E}">
        <p14:creationId xmlns:p14="http://schemas.microsoft.com/office/powerpoint/2010/main" val="80935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 name="PlaceHolder 1"/>
          <p:cNvSpPr>
            <a:spLocks noGrp="1"/>
          </p:cNvSpPr>
          <p:nvPr>
            <p:ph type="body"/>
          </p:nvPr>
        </p:nvSpPr>
        <p:spPr>
          <a:xfrm>
            <a:off x="685800" y="4400640"/>
            <a:ext cx="5486040" cy="3600000"/>
          </a:xfrm>
          <a:prstGeom prst="rect">
            <a:avLst/>
          </a:prstGeom>
        </p:spPr>
        <p:txBody>
          <a:bodyPr/>
          <a:lstStyle/>
          <a:p>
            <a:r>
              <a:rPr lang="en-US" sz="2000" b="0" strike="noStrike" spc="-1" dirty="0">
                <a:solidFill>
                  <a:srgbClr val="000000"/>
                </a:solidFill>
                <a:uFill>
                  <a:solidFill>
                    <a:srgbClr val="FFFFFF"/>
                  </a:solidFill>
                </a:uFill>
                <a:latin typeface="+mn-lt"/>
              </a:rPr>
              <a:t>Let me introduce the partners attends today’s meeting.  I have already introduced myself. </a:t>
            </a:r>
          </a:p>
          <a:p>
            <a:r>
              <a:rPr lang="en-US" sz="2000" b="0" strike="noStrike" spc="-1" dirty="0">
                <a:solidFill>
                  <a:srgbClr val="000000"/>
                </a:solidFill>
                <a:uFill>
                  <a:solidFill>
                    <a:srgbClr val="FFFFFF"/>
                  </a:solidFill>
                </a:uFill>
                <a:latin typeface="+mn-lt"/>
              </a:rPr>
              <a:t>Let’s begin with CNRS/LORIA, Prof. Claire, could you introduce yourself and your research organization</a:t>
            </a:r>
          </a:p>
        </p:txBody>
      </p:sp>
      <p:sp>
        <p:nvSpPr>
          <p:cNvPr id="115" name="TextShape 2"/>
          <p:cNvSpPr txBox="1"/>
          <p:nvPr/>
        </p:nvSpPr>
        <p:spPr>
          <a:xfrm>
            <a:off x="3884760" y="8685360"/>
            <a:ext cx="2971440" cy="458280"/>
          </a:xfrm>
          <a:prstGeom prst="rect">
            <a:avLst/>
          </a:prstGeom>
          <a:noFill/>
          <a:ln>
            <a:noFill/>
          </a:ln>
        </p:spPr>
        <p:txBody>
          <a:bodyPr anchor="b"/>
          <a:lstStyle/>
          <a:p>
            <a:pPr marL="0" marR="0" lvl="0" indent="0" algn="r" defTabSz="914400" eaLnBrk="1" fontAlgn="auto" latinLnBrk="0" hangingPunct="1">
              <a:lnSpc>
                <a:spcPct val="100000"/>
              </a:lnSpc>
              <a:spcBef>
                <a:spcPts val="0"/>
              </a:spcBef>
              <a:spcAft>
                <a:spcPts val="0"/>
              </a:spcAft>
              <a:buClrTx/>
              <a:buSzTx/>
              <a:buFontTx/>
              <a:buNone/>
              <a:tabLst/>
              <a:defRPr/>
            </a:pPr>
            <a:fld id="{8930ECF0-78D3-4B67-8C3D-DB34F858B119}" type="slidenum">
              <a:rPr kumimoji="0" lang="en-US" sz="1200" b="0" i="0" u="none" strike="noStrike" kern="0" cap="none" spc="-1" normalizeH="0" baseline="0" noProof="0">
                <a:ln>
                  <a:noFill/>
                </a:ln>
                <a:solidFill>
                  <a:srgbClr val="000000"/>
                </a:solidFill>
                <a:effectLst/>
                <a:uLnTx/>
                <a:uFill>
                  <a:solidFill>
                    <a:srgbClr val="FFFFFF"/>
                  </a:solidFill>
                </a:uFill>
                <a:latin typeface="+mn-lt"/>
                <a:ea typeface="+mn-ea"/>
              </a:rPr>
              <a:pPr marL="0" marR="0" lvl="0" indent="0" algn="r" defTabSz="914400" eaLnBrk="1" fontAlgn="auto" latinLnBrk="0" hangingPunct="1">
                <a:lnSpc>
                  <a:spcPct val="100000"/>
                </a:lnSpc>
                <a:spcBef>
                  <a:spcPts val="0"/>
                </a:spcBef>
                <a:spcAft>
                  <a:spcPts val="0"/>
                </a:spcAft>
                <a:buClrTx/>
                <a:buSzTx/>
                <a:buFontTx/>
                <a:buNone/>
                <a:tabLst/>
                <a:defRPr/>
              </a:pPr>
              <a:t>4</a:t>
            </a:fld>
            <a:endParaRPr kumimoji="0" lang="en-US" sz="1400" b="0" i="0" u="none" strike="noStrike" kern="0" cap="none" spc="-1" normalizeH="0" baseline="0" noProof="0">
              <a:ln>
                <a:noFill/>
              </a:ln>
              <a:solidFill>
                <a:srgbClr val="000000"/>
              </a:solidFill>
              <a:effectLst/>
              <a:uLnTx/>
              <a:uFill>
                <a:solidFill>
                  <a:srgbClr val="FFFFFF"/>
                </a:solidFill>
              </a:uFill>
              <a:latin typeface="Times New Roman"/>
            </a:endParaRPr>
          </a:p>
        </p:txBody>
      </p:sp>
    </p:spTree>
    <p:extLst>
      <p:ext uri="{BB962C8B-B14F-4D97-AF65-F5344CB8AC3E}">
        <p14:creationId xmlns:p14="http://schemas.microsoft.com/office/powerpoint/2010/main" val="36468978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a:prstGeom prst="rect">
            <a:avLst/>
          </a:prstGeom>
          <a:noFill/>
          <a:ln w="12700">
            <a:solidFill>
              <a:prstClr val="black"/>
            </a:solidFill>
          </a:ln>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We’ve planned an intense schedule for today. Presentation is divided into 5 main sections. </a:t>
            </a:r>
            <a:endParaRPr lang="en-US" b="0" dirty="0">
              <a:effectLst/>
            </a:endParaRPr>
          </a:p>
          <a:p>
            <a:pPr rtl="0"/>
            <a:r>
              <a:rPr lang="en-US" sz="1200" b="0" i="0" u="none" strike="noStrike" kern="1200" dirty="0">
                <a:solidFill>
                  <a:schemeClr val="tx1"/>
                </a:solidFill>
                <a:effectLst/>
                <a:latin typeface="+mn-lt"/>
                <a:ea typeface="+mn-ea"/>
                <a:cs typeface="+mn-cs"/>
              </a:rPr>
              <a:t>First I will make an overview of the project. </a:t>
            </a:r>
            <a:endParaRPr lang="en-US" b="0" dirty="0">
              <a:effectLst/>
            </a:endParaRP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Second, Anne from Airbus will moderate the industrial use cases segment. Based on your feedbacks made after the first review, we made a decision to focus on the most rewarding use cases that</a:t>
            </a:r>
            <a:r>
              <a:rPr lang="en-US" sz="1200" b="0" i="0" u="none" strike="noStrike" kern="1200" baseline="0" dirty="0">
                <a:solidFill>
                  <a:schemeClr val="tx1"/>
                </a:solidFill>
                <a:effectLst/>
                <a:latin typeface="+mn-lt"/>
                <a:ea typeface="+mn-ea"/>
                <a:cs typeface="+mn-cs"/>
              </a:rPr>
              <a:t> are </a:t>
            </a:r>
            <a:r>
              <a:rPr lang="en-US" sz="1200" b="0" i="0" u="none" strike="noStrike" kern="1200" dirty="0">
                <a:solidFill>
                  <a:schemeClr val="tx1"/>
                </a:solidFill>
                <a:effectLst/>
                <a:latin typeface="+mn-lt"/>
                <a:ea typeface="+mn-ea"/>
                <a:cs typeface="+mn-cs"/>
              </a:rPr>
              <a:t>stemmed from the problems faced by</a:t>
            </a:r>
            <a:r>
              <a:rPr lang="en-US" sz="1200" b="0" i="0" u="none" strike="noStrike" kern="1200" baseline="0" dirty="0">
                <a:solidFill>
                  <a:schemeClr val="tx1"/>
                </a:solidFill>
                <a:effectLst/>
                <a:latin typeface="+mn-lt"/>
                <a:ea typeface="+mn-ea"/>
                <a:cs typeface="+mn-cs"/>
              </a:rPr>
              <a:t> our large</a:t>
            </a:r>
            <a:r>
              <a:rPr lang="en-US" sz="1200" b="0" i="0" u="none" strike="noStrike" kern="1200" dirty="0">
                <a:solidFill>
                  <a:schemeClr val="tx1"/>
                </a:solidFill>
                <a:effectLst/>
                <a:latin typeface="+mn-lt"/>
                <a:ea typeface="+mn-ea"/>
                <a:cs typeface="+mn-cs"/>
              </a:rPr>
              <a:t> industrial partners.  Therefore, Airbus, Ford-Otosan and Havelsan will present their use cases.  In</a:t>
            </a:r>
            <a:r>
              <a:rPr lang="en-US" sz="1200" b="0" i="0" u="none" strike="noStrike" kern="1200" baseline="0" dirty="0">
                <a:solidFill>
                  <a:schemeClr val="tx1"/>
                </a:solidFill>
                <a:effectLst/>
                <a:latin typeface="+mn-lt"/>
                <a:ea typeface="+mn-ea"/>
                <a:cs typeface="+mn-cs"/>
              </a:rPr>
              <a:t> each use case, we will describe </a:t>
            </a:r>
            <a:r>
              <a:rPr lang="tr-TR" sz="1200" b="0" i="0" u="none" strike="noStrike" kern="1200" dirty="0">
                <a:solidFill>
                  <a:schemeClr val="tx1"/>
                </a:solidFill>
                <a:effectLst/>
                <a:latin typeface="+mn-lt"/>
                <a:ea typeface="+mn-ea"/>
                <a:cs typeface="+mn-cs"/>
              </a:rPr>
              <a:t>Technical </a:t>
            </a:r>
            <a:r>
              <a:rPr lang="en-US" sz="1200" b="0" i="0" u="none" strike="noStrike" kern="1200" dirty="0">
                <a:solidFill>
                  <a:schemeClr val="tx1"/>
                </a:solidFill>
                <a:effectLst/>
                <a:latin typeface="+mn-lt"/>
                <a:ea typeface="+mn-ea"/>
                <a:cs typeface="+mn-cs"/>
              </a:rPr>
              <a:t>Challenges and corresponding KPIs.</a:t>
            </a:r>
            <a:r>
              <a:rPr lang="en-US" sz="1200" b="0" i="0" u="none" strike="noStrike" kern="1200" baseline="0" dirty="0">
                <a:solidFill>
                  <a:schemeClr val="tx1"/>
                </a:solidFill>
                <a:effectLst/>
                <a:latin typeface="+mn-lt"/>
                <a:ea typeface="+mn-ea"/>
                <a:cs typeface="+mn-cs"/>
              </a:rPr>
              <a:t> </a:t>
            </a:r>
            <a:br>
              <a:rPr lang="en-US" b="0" dirty="0">
                <a:effectLst/>
              </a:rPr>
            </a:br>
            <a:endParaRPr lang="en-US" b="0" dirty="0">
              <a:effectLst/>
            </a:endParaRPr>
          </a:p>
          <a:p>
            <a:pPr rtl="0"/>
            <a:r>
              <a:rPr lang="en-US" b="0" dirty="0">
                <a:effectLst/>
              </a:rPr>
              <a:t>Third, once you get familiar with the problem domain,</a:t>
            </a:r>
            <a:r>
              <a:rPr lang="en-US" b="0" baseline="0" dirty="0">
                <a:effectLst/>
              </a:rPr>
              <a:t> we will explain the market of ModelWriter and </a:t>
            </a:r>
            <a:r>
              <a:rPr lang="en-US" sz="1200" b="0" i="0" u="none" strike="noStrike" kern="1200" dirty="0">
                <a:solidFill>
                  <a:schemeClr val="tx1"/>
                </a:solidFill>
                <a:effectLst/>
                <a:latin typeface="+mn-lt"/>
                <a:ea typeface="+mn-ea"/>
                <a:cs typeface="+mn-cs"/>
              </a:rPr>
              <a:t>our exploitation prospects.</a:t>
            </a:r>
          </a:p>
          <a:p>
            <a:pPr rtl="0"/>
            <a:endParaRPr lang="en-US" b="0" dirty="0">
              <a:effectLst/>
            </a:endParaRPr>
          </a:p>
          <a:p>
            <a:pPr rtl="0"/>
            <a:r>
              <a:rPr lang="en-US" sz="1200" b="0" i="0" u="none" strike="noStrike" kern="1200" dirty="0">
                <a:solidFill>
                  <a:schemeClr val="tx1"/>
                </a:solidFill>
                <a:effectLst/>
                <a:latin typeface="+mn-lt"/>
                <a:ea typeface="+mn-ea"/>
                <a:cs typeface="+mn-cs"/>
              </a:rPr>
              <a:t>Fourth, we’ll describe technical achievements attained for each technical work package</a:t>
            </a:r>
            <a:r>
              <a:rPr lang="en-US" sz="1200" b="0" i="0" u="none" strike="noStrike" kern="1200" baseline="0" dirty="0">
                <a:solidFill>
                  <a:schemeClr val="tx1"/>
                </a:solidFill>
                <a:effectLst/>
                <a:latin typeface="+mn-lt"/>
                <a:ea typeface="+mn-ea"/>
                <a:cs typeface="+mn-cs"/>
              </a:rPr>
              <a:t>, which means will focus on innovations in this section. What we accomplished beyond the SotA and innovations in tackling the challenges. </a:t>
            </a:r>
            <a:r>
              <a:rPr lang="en-US" sz="1200" b="0" i="0" u="none" strike="noStrike" kern="1200" dirty="0">
                <a:solidFill>
                  <a:schemeClr val="tx1"/>
                </a:solidFill>
                <a:effectLst/>
                <a:latin typeface="+mn-lt"/>
                <a:ea typeface="+mn-ea"/>
                <a:cs typeface="+mn-cs"/>
              </a:rPr>
              <a:t>We will try to convince</a:t>
            </a:r>
            <a:r>
              <a:rPr lang="en-US" sz="1200" b="0" i="0" u="none" strike="noStrike" kern="1200" baseline="0" dirty="0">
                <a:solidFill>
                  <a:schemeClr val="tx1"/>
                </a:solidFill>
                <a:effectLst/>
                <a:latin typeface="+mn-lt"/>
                <a:ea typeface="+mn-ea"/>
                <a:cs typeface="+mn-cs"/>
              </a:rPr>
              <a:t> you that ModelWriter is an effective remedy for this set of problems.</a:t>
            </a:r>
            <a:br>
              <a:rPr lang="en-US" b="0" dirty="0">
                <a:effectLst/>
              </a:rPr>
            </a:br>
            <a:endParaRPr lang="en-US" b="0" dirty="0">
              <a:effectLst/>
            </a:endParaRPr>
          </a:p>
          <a:p>
            <a:r>
              <a:rPr lang="en-US" sz="1200" b="0" i="0" u="none" strike="noStrike" kern="1200" dirty="0">
                <a:solidFill>
                  <a:schemeClr val="tx1"/>
                </a:solidFill>
                <a:effectLst/>
                <a:latin typeface="+mn-lt"/>
                <a:ea typeface="+mn-ea"/>
                <a:cs typeface="+mn-cs"/>
              </a:rPr>
              <a:t>Finally, we will demonstrate what we achieved in the industrial use cases. We will make three demonstrations for Airbus, Havelsan and Ford Otosan.</a:t>
            </a:r>
          </a:p>
        </p:txBody>
      </p:sp>
      <p:sp>
        <p:nvSpPr>
          <p:cNvPr id="4" name="Slide Number Placeholder 3"/>
          <p:cNvSpPr>
            <a:spLocks noGrp="1"/>
          </p:cNvSpPr>
          <p:nvPr>
            <p:ph type="sldNum" idx="10"/>
          </p:nvPr>
        </p:nvSpPr>
        <p:spPr/>
        <p:txBody>
          <a:bodyPr/>
          <a:lstStyle/>
          <a:p>
            <a:pPr marL="0" marR="0" lvl="0" indent="0" algn="r" defTabSz="914400" eaLnBrk="1" fontAlgn="auto" latinLnBrk="0" hangingPunct="1">
              <a:lnSpc>
                <a:spcPct val="100000"/>
              </a:lnSpc>
              <a:spcBef>
                <a:spcPts val="0"/>
              </a:spcBef>
              <a:spcAft>
                <a:spcPts val="0"/>
              </a:spcAft>
              <a:buClrTx/>
              <a:buSzTx/>
              <a:buFontTx/>
              <a:buNone/>
              <a:tabLst/>
              <a:defRPr/>
            </a:pPr>
            <a:fld id="{B70C3FC0-16C8-456D-AB6C-BCC8542A9D6A}" type="slidenum">
              <a:rPr kumimoji="0" lang="en-US" sz="1400" b="0" i="0" u="none" strike="noStrike" kern="0" cap="none" spc="-1" normalizeH="0" baseline="0" noProof="0" smtClean="0">
                <a:ln>
                  <a:noFill/>
                </a:ln>
                <a:solidFill>
                  <a:srgbClr val="000000"/>
                </a:solidFill>
                <a:effectLst/>
                <a:uLnTx/>
                <a:uFill>
                  <a:solidFill>
                    <a:srgbClr val="FFFFFF"/>
                  </a:solidFill>
                </a:uFill>
                <a:latin typeface="Times New Roman"/>
              </a:rPr>
              <a:pPr marL="0" marR="0" lvl="0" indent="0" algn="r" defTabSz="914400" eaLnBrk="1" fontAlgn="auto" latinLnBrk="0" hangingPunct="1">
                <a:lnSpc>
                  <a:spcPct val="100000"/>
                </a:lnSpc>
                <a:spcBef>
                  <a:spcPts val="0"/>
                </a:spcBef>
                <a:spcAft>
                  <a:spcPts val="0"/>
                </a:spcAft>
                <a:buClrTx/>
                <a:buSzTx/>
                <a:buFontTx/>
                <a:buNone/>
                <a:tabLst/>
                <a:defRPr/>
              </a:pPr>
              <a:t>5</a:t>
            </a:fld>
            <a:endParaRPr kumimoji="0" lang="en-US" sz="1400" b="0" i="0" u="none" strike="noStrike" kern="0" cap="none" spc="-1" normalizeH="0" baseline="0" noProof="0">
              <a:ln>
                <a:noFill/>
              </a:ln>
              <a:solidFill>
                <a:srgbClr val="000000"/>
              </a:solidFill>
              <a:effectLst/>
              <a:uLnTx/>
              <a:uFill>
                <a:solidFill>
                  <a:srgbClr val="FFFFFF"/>
                </a:solidFill>
              </a:uFill>
              <a:latin typeface="Times New Roman"/>
            </a:endParaRPr>
          </a:p>
        </p:txBody>
      </p:sp>
    </p:spTree>
    <p:extLst>
      <p:ext uri="{BB962C8B-B14F-4D97-AF65-F5344CB8AC3E}">
        <p14:creationId xmlns:p14="http://schemas.microsoft.com/office/powerpoint/2010/main" val="27898811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If you look at this Figure, you will see </a:t>
            </a:r>
            <a:r>
              <a:rPr lang="en-US" sz="1200" b="0" i="0" u="none" strike="noStrike" kern="1200" dirty="0" err="1">
                <a:solidFill>
                  <a:schemeClr val="tx1"/>
                </a:solidFill>
                <a:effectLst/>
                <a:latin typeface="+mn-lt"/>
                <a:ea typeface="+mn-ea"/>
                <a:cs typeface="+mn-cs"/>
              </a:rPr>
              <a:t>ModeWriter’s</a:t>
            </a:r>
            <a:r>
              <a:rPr lang="en-US" sz="1200" b="0" i="0" u="none" strike="noStrike" kern="1200" dirty="0">
                <a:solidFill>
                  <a:schemeClr val="tx1"/>
                </a:solidFill>
                <a:effectLst/>
                <a:latin typeface="+mn-lt"/>
                <a:ea typeface="+mn-ea"/>
                <a:cs typeface="+mn-cs"/>
              </a:rPr>
              <a:t> industrialization triangle. </a:t>
            </a:r>
            <a:endParaRPr lang="en-US" b="0" dirty="0">
              <a:effectLst/>
            </a:endParaRPr>
          </a:p>
          <a:p>
            <a:pPr rtl="0"/>
            <a:r>
              <a:rPr lang="en-US" sz="1200" b="0" i="0" u="none" strike="noStrike" kern="1200" dirty="0">
                <a:solidFill>
                  <a:schemeClr val="tx1"/>
                </a:solidFill>
                <a:effectLst/>
                <a:latin typeface="+mn-lt"/>
                <a:ea typeface="+mn-ea"/>
                <a:cs typeface="+mn-cs"/>
              </a:rPr>
              <a:t>ModelWriter is an Open-Source Software Platform and partners positioned around them.</a:t>
            </a:r>
            <a:br>
              <a:rPr lang="en-US" b="0" dirty="0">
                <a:effectLst/>
              </a:rPr>
            </a:br>
            <a:endParaRPr lang="en-US" b="0" dirty="0">
              <a:effectLst/>
            </a:endParaRPr>
          </a:p>
          <a:p>
            <a:r>
              <a:rPr lang="en-US" baseline="0" dirty="0"/>
              <a:t>We transfer the knowledge in university to industry </a:t>
            </a:r>
            <a:r>
              <a:rPr lang="tr-TR" baseline="0" dirty="0" err="1"/>
              <a:t>which</a:t>
            </a:r>
            <a:r>
              <a:rPr lang="tr-TR" baseline="0" dirty="0"/>
              <a:t> </a:t>
            </a:r>
            <a:r>
              <a:rPr lang="tr-TR" baseline="0" dirty="0" err="1"/>
              <a:t>they</a:t>
            </a:r>
            <a:r>
              <a:rPr lang="tr-TR" baseline="0" dirty="0"/>
              <a:t> </a:t>
            </a:r>
            <a:r>
              <a:rPr lang="tr-TR" baseline="0" dirty="0" err="1"/>
              <a:t>develope</a:t>
            </a:r>
            <a:r>
              <a:rPr lang="tr-TR" baseline="0" dirty="0"/>
              <a:t> </a:t>
            </a:r>
            <a:r>
              <a:rPr lang="tr-TR" baseline="0" dirty="0" err="1"/>
              <a:t>theory</a:t>
            </a:r>
            <a:r>
              <a:rPr lang="tr-TR" baseline="0" dirty="0"/>
              <a:t> </a:t>
            </a:r>
            <a:r>
              <a:rPr lang="tr-TR" baseline="0" dirty="0" err="1"/>
              <a:t>and</a:t>
            </a:r>
            <a:r>
              <a:rPr lang="tr-TR" baseline="0" dirty="0"/>
              <a:t> </a:t>
            </a:r>
            <a:r>
              <a:rPr lang="tr-TR" baseline="0" dirty="0" err="1"/>
              <a:t>prototypes</a:t>
            </a:r>
            <a:r>
              <a:rPr lang="tr-TR" baseline="0" dirty="0"/>
              <a:t>.</a:t>
            </a:r>
            <a:endParaRPr lang="en-US" baseline="0" dirty="0"/>
          </a:p>
          <a:p>
            <a:r>
              <a:rPr lang="en-US" baseline="0" dirty="0"/>
              <a:t>by means of combining the expertise of </a:t>
            </a:r>
            <a:r>
              <a:rPr lang="tr-TR" baseline="0" dirty="0" err="1"/>
              <a:t>SMEs</a:t>
            </a:r>
            <a:r>
              <a:rPr lang="tr-TR" baseline="0" dirty="0"/>
              <a:t> of </a:t>
            </a:r>
            <a:r>
              <a:rPr lang="tr-TR" baseline="0" dirty="0" err="1"/>
              <a:t>the</a:t>
            </a:r>
            <a:r>
              <a:rPr lang="tr-TR" baseline="0" dirty="0"/>
              <a:t> </a:t>
            </a:r>
            <a:r>
              <a:rPr lang="tr-TR" baseline="0" dirty="0" err="1"/>
              <a:t>consortium</a:t>
            </a:r>
            <a:r>
              <a:rPr lang="tr-TR" baseline="0" dirty="0"/>
              <a:t> (in </a:t>
            </a:r>
            <a:r>
              <a:rPr lang="tr-TR" baseline="0" dirty="0" err="1"/>
              <a:t>our</a:t>
            </a:r>
            <a:r>
              <a:rPr lang="tr-TR" baseline="0" dirty="0"/>
              <a:t> </a:t>
            </a:r>
            <a:r>
              <a:rPr lang="tr-TR" baseline="0" dirty="0" err="1"/>
              <a:t>case</a:t>
            </a:r>
            <a:r>
              <a:rPr lang="tr-TR" baseline="0" dirty="0"/>
              <a:t>, </a:t>
            </a:r>
            <a:r>
              <a:rPr lang="tr-TR" baseline="0" dirty="0" err="1"/>
              <a:t>eclipse</a:t>
            </a:r>
            <a:r>
              <a:rPr lang="tr-TR" baseline="0" dirty="0"/>
              <a:t>)</a:t>
            </a:r>
            <a:endParaRPr lang="en-US" baseline="0" dirty="0"/>
          </a:p>
          <a:p>
            <a:pPr defTabSz="990478"/>
            <a:r>
              <a:rPr lang="en-US" baseline="0" dirty="0"/>
              <a:t>In this triangle, </a:t>
            </a:r>
            <a:r>
              <a:rPr lang="tr-TR" baseline="0" dirty="0" err="1"/>
              <a:t>Large</a:t>
            </a:r>
            <a:r>
              <a:rPr lang="tr-TR" baseline="0" dirty="0"/>
              <a:t> </a:t>
            </a:r>
            <a:r>
              <a:rPr lang="tr-TR" baseline="0" dirty="0" err="1"/>
              <a:t>Organizations</a:t>
            </a:r>
            <a:r>
              <a:rPr lang="tr-TR" baseline="0" dirty="0"/>
              <a:t> (</a:t>
            </a:r>
            <a:r>
              <a:rPr lang="tr-TR" baseline="0" dirty="0" err="1"/>
              <a:t>most</a:t>
            </a:r>
            <a:r>
              <a:rPr lang="tr-TR" baseline="0" dirty="0"/>
              <a:t> of </a:t>
            </a:r>
            <a:r>
              <a:rPr lang="tr-TR" baseline="0" dirty="0" err="1"/>
              <a:t>their</a:t>
            </a:r>
            <a:r>
              <a:rPr lang="tr-TR" baseline="0" dirty="0"/>
              <a:t> dominant </a:t>
            </a:r>
            <a:r>
              <a:rPr lang="tr-TR" baseline="0" dirty="0" err="1"/>
              <a:t>core</a:t>
            </a:r>
            <a:r>
              <a:rPr lang="tr-TR" baseline="0" dirty="0"/>
              <a:t> </a:t>
            </a:r>
            <a:r>
              <a:rPr lang="tr-TR" baseline="0" dirty="0" err="1"/>
              <a:t>business</a:t>
            </a:r>
            <a:r>
              <a:rPr lang="tr-TR" baseline="0" dirty="0"/>
              <a:t> is not </a:t>
            </a:r>
            <a:r>
              <a:rPr lang="tr-TR" baseline="0" dirty="0" err="1"/>
              <a:t>developing</a:t>
            </a:r>
            <a:r>
              <a:rPr lang="tr-TR" baseline="0" dirty="0"/>
              <a:t> software </a:t>
            </a:r>
            <a:r>
              <a:rPr lang="tr-TR" baseline="0" dirty="0" err="1"/>
              <a:t>related</a:t>
            </a:r>
            <a:r>
              <a:rPr lang="tr-TR" baseline="0" dirty="0"/>
              <a:t> </a:t>
            </a:r>
            <a:r>
              <a:rPr lang="tr-TR" baseline="0" dirty="0" err="1"/>
              <a:t>services</a:t>
            </a:r>
            <a:r>
              <a:rPr lang="tr-TR" baseline="0" dirty="0"/>
              <a:t>) </a:t>
            </a:r>
            <a:r>
              <a:rPr lang="en-US" baseline="0" dirty="0"/>
              <a:t>provides the industrial expertise</a:t>
            </a:r>
            <a:r>
              <a:rPr lang="tr-TR" baseline="0" dirty="0"/>
              <a:t> </a:t>
            </a:r>
            <a:r>
              <a:rPr lang="tr-TR" baseline="0" dirty="0" err="1"/>
              <a:t>and</a:t>
            </a:r>
            <a:r>
              <a:rPr lang="en-US" baseline="0" dirty="0"/>
              <a:t> define requirements</a:t>
            </a:r>
            <a:endParaRPr lang="tr-TR" baseline="0" dirty="0"/>
          </a:p>
          <a:p>
            <a:pPr defTabSz="990478"/>
            <a:r>
              <a:rPr lang="tr-TR" baseline="0" dirty="0" err="1"/>
              <a:t>SMEs</a:t>
            </a:r>
            <a:r>
              <a:rPr lang="tr-TR" baseline="0" dirty="0"/>
              <a:t> </a:t>
            </a:r>
            <a:r>
              <a:rPr lang="en-US" baseline="0" dirty="0"/>
              <a:t>commercialize the solutions in the market</a:t>
            </a:r>
            <a:r>
              <a:rPr lang="tr-TR" baseline="0" dirty="0"/>
              <a:t> as </a:t>
            </a:r>
            <a:r>
              <a:rPr lang="tr-TR" baseline="0" dirty="0" err="1"/>
              <a:t>products</a:t>
            </a:r>
            <a:r>
              <a:rPr lang="tr-TR" baseline="0" dirty="0"/>
              <a:t>.</a:t>
            </a:r>
            <a:endParaRPr lang="en-US" b="0" dirty="0">
              <a:effectLst/>
            </a:endParaRPr>
          </a:p>
          <a:p>
            <a:pPr rtl="0"/>
            <a:endParaRPr lang="en-US" b="0" dirty="0">
              <a:effectLst/>
            </a:endParaRPr>
          </a:p>
          <a:p>
            <a:pPr rtl="0"/>
            <a:r>
              <a:rPr lang="en-US" sz="1200" b="0" i="0" u="none" strike="noStrike" kern="1200" dirty="0">
                <a:solidFill>
                  <a:schemeClr val="tx1"/>
                </a:solidFill>
                <a:effectLst/>
                <a:latin typeface="+mn-lt"/>
                <a:ea typeface="+mn-ea"/>
                <a:cs typeface="+mn-cs"/>
              </a:rPr>
              <a:t>We initially positioned on the triangle as shown here.</a:t>
            </a:r>
          </a:p>
          <a:p>
            <a:pPr rtl="0"/>
            <a:endParaRPr lang="tr-TR" sz="1200" b="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dirty="0"/>
          </a:p>
          <a:p>
            <a:endParaRPr lang="en-US" dirty="0"/>
          </a:p>
        </p:txBody>
      </p:sp>
      <p:sp>
        <p:nvSpPr>
          <p:cNvPr id="4" name="Slide Number Placeholder 3"/>
          <p:cNvSpPr>
            <a:spLocks noGrp="1"/>
          </p:cNvSpPr>
          <p:nvPr>
            <p:ph type="sldNum" sz="quarter" idx="10"/>
          </p:nvPr>
        </p:nvSpPr>
        <p:spPr/>
        <p:txBody>
          <a:bodyPr/>
          <a:lstStyle/>
          <a:p>
            <a:fld id="{CAD567B0-648B-47ED-A227-478BCD3BEFFA}" type="slidenum">
              <a:rPr lang="en-US" smtClean="0"/>
              <a:t>7</a:t>
            </a:fld>
            <a:endParaRPr lang="en-US"/>
          </a:p>
        </p:txBody>
      </p:sp>
    </p:spTree>
    <p:extLst>
      <p:ext uri="{BB962C8B-B14F-4D97-AF65-F5344CB8AC3E}">
        <p14:creationId xmlns:p14="http://schemas.microsoft.com/office/powerpoint/2010/main" val="8562331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After withdrawal of Belgian Consortium, we repositioned ourselves to be more effective and efficient.</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err="1">
                <a:solidFill>
                  <a:schemeClr val="tx1"/>
                </a:solidFill>
                <a:effectLst/>
                <a:latin typeface="+mn-lt"/>
                <a:ea typeface="+mn-ea"/>
                <a:cs typeface="+mn-cs"/>
              </a:rPr>
              <a:t>KocSistem</a:t>
            </a:r>
            <a:r>
              <a:rPr lang="en-US" sz="1200" b="0" i="0" u="none" strike="noStrike" kern="1200" dirty="0">
                <a:solidFill>
                  <a:schemeClr val="tx1"/>
                </a:solidFill>
                <a:effectLst/>
                <a:latin typeface="+mn-lt"/>
                <a:ea typeface="+mn-ea"/>
                <a:cs typeface="+mn-cs"/>
              </a:rPr>
              <a:t> and </a:t>
            </a:r>
            <a:r>
              <a:rPr lang="en-US" sz="1200" b="0" i="0" u="none" strike="noStrike" kern="1200" dirty="0" err="1">
                <a:solidFill>
                  <a:schemeClr val="tx1"/>
                </a:solidFill>
                <a:effectLst/>
                <a:latin typeface="+mn-lt"/>
                <a:ea typeface="+mn-ea"/>
                <a:cs typeface="+mn-cs"/>
              </a:rPr>
              <a:t>Hisbim</a:t>
            </a:r>
            <a:r>
              <a:rPr lang="en-US" sz="1200" b="0" i="0" u="none" strike="noStrike" kern="1200" dirty="0">
                <a:solidFill>
                  <a:schemeClr val="tx1"/>
                </a:solidFill>
                <a:effectLst/>
                <a:latin typeface="+mn-lt"/>
                <a:ea typeface="+mn-ea"/>
                <a:cs typeface="+mn-cs"/>
              </a:rPr>
              <a:t> become</a:t>
            </a:r>
            <a:r>
              <a:rPr lang="en-US" sz="1200" b="0" i="0" u="none" strike="noStrike" kern="1200" baseline="0" dirty="0">
                <a:solidFill>
                  <a:schemeClr val="tx1"/>
                </a:solidFill>
                <a:effectLst/>
                <a:latin typeface="+mn-lt"/>
                <a:ea typeface="+mn-ea"/>
                <a:cs typeface="+mn-cs"/>
              </a:rPr>
              <a:t> tool providers. UNIT started a research program.</a:t>
            </a:r>
            <a:endParaRPr lang="en-US" sz="1200" b="0" i="0" u="none" strike="noStrike" kern="1200" dirty="0">
              <a:solidFill>
                <a:schemeClr val="tx1"/>
              </a:solidFill>
              <a:effectLst/>
              <a:latin typeface="+mn-lt"/>
              <a:ea typeface="+mn-ea"/>
              <a:cs typeface="+mn-cs"/>
            </a:endParaRPr>
          </a:p>
          <a:p>
            <a:pPr rtl="0"/>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err="1">
                <a:solidFill>
                  <a:schemeClr val="tx1"/>
                </a:solidFill>
                <a:effectLst/>
                <a:latin typeface="+mn-lt"/>
                <a:ea typeface="+mn-ea"/>
                <a:cs typeface="+mn-cs"/>
              </a:rPr>
              <a:t>FordOtosan</a:t>
            </a:r>
            <a:r>
              <a:rPr lang="en-US" sz="1200" b="0" i="0" u="none" strike="noStrike" kern="1200" baseline="0" dirty="0">
                <a:solidFill>
                  <a:schemeClr val="tx1"/>
                </a:solidFill>
                <a:effectLst/>
                <a:latin typeface="+mn-lt"/>
                <a:ea typeface="+mn-ea"/>
                <a:cs typeface="+mn-cs"/>
              </a:rPr>
              <a:t> joined in the consortium as industrial use case provider.</a:t>
            </a:r>
            <a:br>
              <a:rPr lang="en-US" b="0" dirty="0">
                <a:effectLst/>
              </a:rPr>
            </a:br>
            <a:endParaRPr lang="en-US" b="0" dirty="0">
              <a:effectLst/>
            </a:endParaRPr>
          </a:p>
          <a:p>
            <a:pPr rtl="0"/>
            <a:r>
              <a:rPr lang="en-US" sz="1200" b="0" i="0" u="none" strike="noStrike" kern="1200" dirty="0">
                <a:solidFill>
                  <a:schemeClr val="tx1"/>
                </a:solidFill>
                <a:effectLst/>
                <a:latin typeface="+mn-lt"/>
                <a:ea typeface="+mn-ea"/>
                <a:cs typeface="+mn-cs"/>
              </a:rPr>
              <a:t>We reduced the number of industrial cases that we’ve focused on to three domain, which are ALM and PLM from aerospace. automotive and military software business.</a:t>
            </a:r>
          </a:p>
          <a:p>
            <a:pPr rtl="0"/>
            <a:endParaRPr lang="en-US" sz="1200" b="0" i="0" u="none" strike="noStrike" kern="1200" dirty="0">
              <a:solidFill>
                <a:schemeClr val="tx1"/>
              </a:solidFill>
              <a:effectLst/>
              <a:latin typeface="+mn-lt"/>
              <a:ea typeface="+mn-ea"/>
              <a:cs typeface="+mn-cs"/>
            </a:endParaRPr>
          </a:p>
          <a:p>
            <a:br>
              <a:rPr lang="en-US" dirty="0"/>
            </a:br>
            <a:endParaRPr lang="en-US" dirty="0"/>
          </a:p>
        </p:txBody>
      </p:sp>
      <p:sp>
        <p:nvSpPr>
          <p:cNvPr id="4" name="Slide Number Placeholder 3"/>
          <p:cNvSpPr>
            <a:spLocks noGrp="1"/>
          </p:cNvSpPr>
          <p:nvPr>
            <p:ph type="sldNum" sz="quarter" idx="10"/>
          </p:nvPr>
        </p:nvSpPr>
        <p:spPr/>
        <p:txBody>
          <a:bodyPr/>
          <a:lstStyle/>
          <a:p>
            <a:fld id="{CAD567B0-648B-47ED-A227-478BCD3BEFFA}" type="slidenum">
              <a:rPr lang="en-US" smtClean="0"/>
              <a:t>8</a:t>
            </a:fld>
            <a:endParaRPr lang="en-US"/>
          </a:p>
        </p:txBody>
      </p:sp>
    </p:spTree>
    <p:extLst>
      <p:ext uri="{BB962C8B-B14F-4D97-AF65-F5344CB8AC3E}">
        <p14:creationId xmlns:p14="http://schemas.microsoft.com/office/powerpoint/2010/main" val="28275892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err="1"/>
              <a:t>Let</a:t>
            </a:r>
            <a:r>
              <a:rPr lang="tr-TR" dirty="0"/>
              <a:t> me </a:t>
            </a:r>
            <a:r>
              <a:rPr lang="tr-TR" dirty="0" err="1"/>
              <a:t>introduce</a:t>
            </a:r>
            <a:r>
              <a:rPr lang="tr-TR" dirty="0"/>
              <a:t> </a:t>
            </a:r>
            <a:r>
              <a:rPr lang="tr-TR" dirty="0" err="1"/>
              <a:t>you</a:t>
            </a:r>
            <a:r>
              <a:rPr lang="en-US" baseline="0" dirty="0"/>
              <a:t> the</a:t>
            </a:r>
            <a:r>
              <a:rPr lang="tr-TR" baseline="0" dirty="0"/>
              <a:t> </a:t>
            </a:r>
            <a:r>
              <a:rPr lang="tr-TR" baseline="0" dirty="0" err="1"/>
              <a:t>three</a:t>
            </a:r>
            <a:r>
              <a:rPr lang="tr-TR" baseline="0" dirty="0"/>
              <a:t> </a:t>
            </a:r>
            <a:r>
              <a:rPr lang="tr-TR" baseline="0" dirty="0" err="1"/>
              <a:t>pillar</a:t>
            </a:r>
            <a:r>
              <a:rPr lang="tr-TR" baseline="0" dirty="0"/>
              <a:t>,</a:t>
            </a:r>
            <a:r>
              <a:rPr lang="en-US" baseline="0" dirty="0"/>
              <a:t> or</a:t>
            </a:r>
            <a:r>
              <a:rPr lang="tr-TR" baseline="0" dirty="0"/>
              <a:t> </a:t>
            </a:r>
            <a:r>
              <a:rPr lang="tr-TR" baseline="0" dirty="0" err="1"/>
              <a:t>motivation</a:t>
            </a:r>
            <a:r>
              <a:rPr lang="tr-TR" baseline="0" dirty="0"/>
              <a:t>, </a:t>
            </a:r>
            <a:r>
              <a:rPr lang="tr-TR" baseline="0" dirty="0" err="1"/>
              <a:t>three</a:t>
            </a:r>
            <a:r>
              <a:rPr lang="tr-TR" baseline="0" dirty="0"/>
              <a:t> main </a:t>
            </a:r>
            <a:r>
              <a:rPr lang="tr-TR" baseline="0" dirty="0" err="1"/>
              <a:t>functionality</a:t>
            </a:r>
            <a:r>
              <a:rPr lang="tr-TR" baseline="0" dirty="0"/>
              <a:t> of </a:t>
            </a:r>
            <a:r>
              <a:rPr lang="tr-TR" baseline="0" dirty="0" err="1"/>
              <a:t>the</a:t>
            </a:r>
            <a:r>
              <a:rPr lang="tr-TR" baseline="0" dirty="0"/>
              <a:t> </a:t>
            </a:r>
            <a:r>
              <a:rPr lang="tr-TR" baseline="0" dirty="0" err="1"/>
              <a:t>project</a:t>
            </a:r>
            <a:r>
              <a:rPr lang="tr-TR" baseline="0" dirty="0"/>
              <a:t>.</a:t>
            </a:r>
          </a:p>
        </p:txBody>
      </p:sp>
      <p:sp>
        <p:nvSpPr>
          <p:cNvPr id="4" name="Slide Number Placeholder 3"/>
          <p:cNvSpPr>
            <a:spLocks noGrp="1"/>
          </p:cNvSpPr>
          <p:nvPr>
            <p:ph type="sldNum" sz="quarter" idx="10"/>
          </p:nvPr>
        </p:nvSpPr>
        <p:spPr/>
        <p:txBody>
          <a:bodyPr/>
          <a:lstStyle/>
          <a:p>
            <a:fld id="{CAD567B0-648B-47ED-A227-478BCD3BEFFA}" type="slidenum">
              <a:rPr lang="en-US" smtClean="0"/>
              <a:t>9</a:t>
            </a:fld>
            <a:endParaRPr lang="en-US"/>
          </a:p>
        </p:txBody>
      </p:sp>
    </p:spTree>
    <p:extLst>
      <p:ext uri="{BB962C8B-B14F-4D97-AF65-F5344CB8AC3E}">
        <p14:creationId xmlns:p14="http://schemas.microsoft.com/office/powerpoint/2010/main" val="6729908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10"/>
          </p:nvPr>
        </p:nvSpPr>
        <p:spPr/>
        <p:txBody>
          <a:bodyPr/>
          <a:lstStyle/>
          <a:p>
            <a:fld id="{CAD567B0-648B-47ED-A227-478BCD3BEFFA}" type="slidenum">
              <a:rPr lang="en-US" smtClean="0"/>
              <a:t>10</a:t>
            </a:fld>
            <a:endParaRPr lang="en-US"/>
          </a:p>
        </p:txBody>
      </p:sp>
    </p:spTree>
    <p:extLst>
      <p:ext uri="{BB962C8B-B14F-4D97-AF65-F5344CB8AC3E}">
        <p14:creationId xmlns:p14="http://schemas.microsoft.com/office/powerpoint/2010/main" val="182314184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95536" y="548680"/>
            <a:ext cx="8280920" cy="1181993"/>
          </a:xfrm>
        </p:spPr>
        <p:txBody>
          <a:bodyPr wrap="square" anchor="b" anchorCtr="0">
            <a:noAutofit/>
          </a:bodyPr>
          <a:lstStyle>
            <a:lvl1pPr algn="l">
              <a:defRPr sz="3400">
                <a:solidFill>
                  <a:schemeClr val="bg1"/>
                </a:solidFill>
                <a:latin typeface="Arial" pitchFamily="34" charset="0"/>
                <a:cs typeface="Arial" pitchFamily="34" charset="0"/>
              </a:defRPr>
            </a:lvl1pPr>
          </a:lstStyle>
          <a:p>
            <a:r>
              <a:rPr lang="en-US" dirty="0"/>
              <a:t>Title of your presentation </a:t>
            </a:r>
            <a:br>
              <a:rPr lang="en-US" dirty="0"/>
            </a:br>
            <a:r>
              <a:rPr lang="de-DE" dirty="0"/>
              <a:t>(Arial bold 34 pts)</a:t>
            </a:r>
            <a:endParaRPr lang="nl-NL" dirty="0"/>
          </a:p>
        </p:txBody>
      </p:sp>
      <p:sp>
        <p:nvSpPr>
          <p:cNvPr id="3" name="Subtitle 2"/>
          <p:cNvSpPr>
            <a:spLocks noGrp="1"/>
          </p:cNvSpPr>
          <p:nvPr>
            <p:ph type="subTitle" idx="1" hasCustomPrompt="1"/>
          </p:nvPr>
        </p:nvSpPr>
        <p:spPr>
          <a:xfrm>
            <a:off x="395536" y="1844824"/>
            <a:ext cx="7272808" cy="864096"/>
          </a:xfrm>
        </p:spPr>
        <p:txBody>
          <a:bodyPr>
            <a:noAutofit/>
          </a:bodyPr>
          <a:lstStyle>
            <a:lvl1pPr marL="0" indent="0" algn="l">
              <a:buNone/>
              <a:defRPr sz="200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noProof="0" dirty="0"/>
              <a:t>Event/Occasion, date (Arial regular 20 </a:t>
            </a:r>
            <a:r>
              <a:rPr lang="en-GB" noProof="0" dirty="0" err="1"/>
              <a:t>pts</a:t>
            </a:r>
            <a:r>
              <a:rPr lang="en-GB" noProof="0" dirty="0"/>
              <a:t>) </a:t>
            </a:r>
          </a:p>
          <a:p>
            <a:r>
              <a:rPr lang="en-GB" noProof="0" dirty="0"/>
              <a:t>Name of the speaker (Arial regular 20 </a:t>
            </a:r>
            <a:r>
              <a:rPr lang="en-GB" noProof="0" dirty="0" err="1"/>
              <a:t>pts</a:t>
            </a:r>
            <a:r>
              <a:rPr lang="en-GB" noProof="0" dirty="0"/>
              <a:t>)</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Separator 6">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1"/>
          <p:cNvSpPr>
            <a:spLocks noGrp="1"/>
          </p:cNvSpPr>
          <p:nvPr>
            <p:ph type="ctrTitle" hasCustomPrompt="1"/>
          </p:nvPr>
        </p:nvSpPr>
        <p:spPr>
          <a:xfrm>
            <a:off x="395536" y="404664"/>
            <a:ext cx="8280920" cy="1470025"/>
          </a:xfrm>
        </p:spPr>
        <p:txBody>
          <a:bodyPr>
            <a:noAutofit/>
          </a:bodyPr>
          <a:lstStyle>
            <a:lvl1pPr algn="l">
              <a:defRPr sz="2800" b="1">
                <a:solidFill>
                  <a:schemeClr val="bg1"/>
                </a:solidFill>
                <a:latin typeface="Arial" pitchFamily="34" charset="0"/>
                <a:cs typeface="Arial" pitchFamily="34" charset="0"/>
              </a:defRPr>
            </a:lvl1pPr>
          </a:lstStyle>
          <a:p>
            <a:r>
              <a:rPr lang="en-GB" noProof="0" dirty="0"/>
              <a:t>Title of your separator slide </a:t>
            </a:r>
            <a:br>
              <a:rPr lang="en-GB" noProof="0" dirty="0"/>
            </a:br>
            <a:r>
              <a:rPr lang="en-GB" noProof="0" dirty="0"/>
              <a:t>(Arial bold 28 </a:t>
            </a:r>
            <a:r>
              <a:rPr lang="en-GB" noProof="0" dirty="0" err="1"/>
              <a:t>pts</a:t>
            </a:r>
            <a:r>
              <a:rPr lang="en-GB" noProof="0" dirty="0"/>
              <a:t>)</a:t>
            </a:r>
          </a:p>
        </p:txBody>
      </p:sp>
    </p:spTree>
    <p:extLst>
      <p:ext uri="{BB962C8B-B14F-4D97-AF65-F5344CB8AC3E}">
        <p14:creationId xmlns:p14="http://schemas.microsoft.com/office/powerpoint/2010/main" val="11184792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1_Separator 6">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015640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2_Separator 6">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4397570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3_Separator 6">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4768645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4_Separator 6">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016448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5_Separator 6">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2317500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4" name="Rectangle 3"/>
          <p:cNvSpPr/>
          <p:nvPr userDrawn="1"/>
        </p:nvSpPr>
        <p:spPr>
          <a:xfrm>
            <a:off x="6948264" y="188640"/>
            <a:ext cx="1944216" cy="7200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0510644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itre et contenu">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8000" y="144000"/>
            <a:ext cx="6228000" cy="828000"/>
          </a:xfrm>
        </p:spPr>
        <p:txBody>
          <a:bodyPr/>
          <a:lstStyle>
            <a:lvl1pPr>
              <a:defRPr>
                <a:solidFill>
                  <a:srgbClr val="00A651"/>
                </a:solidFill>
              </a:defRPr>
            </a:lvl1pPr>
          </a:lstStyle>
          <a:p>
            <a:r>
              <a:rPr lang="en-GB" noProof="0" dirty="0"/>
              <a:t>Title of your slide (Arial bold 24 </a:t>
            </a:r>
            <a:r>
              <a:rPr lang="en-GB" noProof="0" dirty="0" err="1"/>
              <a:t>pts</a:t>
            </a:r>
            <a:r>
              <a:rPr lang="en-GB" noProof="0" dirty="0"/>
              <a:t>)</a:t>
            </a:r>
            <a:br>
              <a:rPr lang="en-GB" noProof="0" dirty="0"/>
            </a:br>
            <a:r>
              <a:rPr lang="en-GB" noProof="0" dirty="0"/>
              <a:t>Subtitle - if applicable - (Arial bold 24 </a:t>
            </a:r>
            <a:r>
              <a:rPr lang="en-GB" noProof="0" dirty="0" err="1"/>
              <a:t>pts</a:t>
            </a:r>
            <a:r>
              <a:rPr lang="en-GB" noProof="0" dirty="0"/>
              <a:t>)</a:t>
            </a:r>
          </a:p>
        </p:txBody>
      </p:sp>
      <p:sp>
        <p:nvSpPr>
          <p:cNvPr id="8" name="Content Placeholder 2"/>
          <p:cNvSpPr>
            <a:spLocks noGrp="1"/>
          </p:cNvSpPr>
          <p:nvPr>
            <p:ph idx="1" hasCustomPrompt="1"/>
          </p:nvPr>
        </p:nvSpPr>
        <p:spPr>
          <a:xfrm>
            <a:off x="468000" y="1332000"/>
            <a:ext cx="8352472" cy="5040000"/>
          </a:xfrm>
        </p:spPr>
        <p:txBody>
          <a:bodyPr>
            <a:noAutofit/>
          </a:bodyPr>
          <a:lstStyle>
            <a:lvl1pPr marL="342900" marR="0" indent="-342900" algn="l" defTabSz="914400" rtl="0" eaLnBrk="1" fontAlgn="auto" latinLnBrk="0" hangingPunct="1">
              <a:lnSpc>
                <a:spcPct val="100000"/>
              </a:lnSpc>
              <a:spcBef>
                <a:spcPct val="20000"/>
              </a:spcBef>
              <a:spcAft>
                <a:spcPts val="0"/>
              </a:spcAft>
              <a:buClrTx/>
              <a:buSzTx/>
              <a:buFont typeface="Wingdings" panose="05000000000000000000" pitchFamily="2" charset="2"/>
              <a:buChar char="§"/>
              <a:tabLst/>
              <a:defRPr sz="2200" baseline="0"/>
            </a:lvl1pPr>
            <a:lvl2pPr>
              <a:defRPr sz="2000"/>
            </a:lvl2pPr>
            <a:lvl3pPr>
              <a:defRPr sz="1800"/>
            </a:lvl3pPr>
            <a:lvl4pPr>
              <a:defRPr sz="1600"/>
            </a:lvl4pPr>
            <a:lvl5pPr>
              <a:defRPr sz="1600"/>
            </a:lvl5pPr>
          </a:lstStyle>
          <a:p>
            <a:pPr marL="0" marR="0" lvl="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a:pPr>
            <a:r>
              <a:rPr lang="en-GB" noProof="0" dirty="0"/>
              <a:t>Click to edit Master text styles (22 </a:t>
            </a:r>
            <a:r>
              <a:rPr lang="en-GB" noProof="0" dirty="0" err="1"/>
              <a:t>pts</a:t>
            </a:r>
            <a:r>
              <a:rPr lang="en-GB" noProof="0" dirty="0"/>
              <a:t>)</a:t>
            </a:r>
          </a:p>
          <a:p>
            <a:pPr lvl="0"/>
            <a:endParaRPr lang="en-GB" noProof="0" dirty="0"/>
          </a:p>
          <a:p>
            <a:pPr lvl="0"/>
            <a:r>
              <a:rPr lang="en-GB" noProof="0" dirty="0"/>
              <a:t>Click to edit Master text styles (22 </a:t>
            </a:r>
            <a:r>
              <a:rPr lang="en-GB" noProof="0" dirty="0" err="1"/>
              <a:t>pts</a:t>
            </a:r>
            <a:r>
              <a:rPr lang="en-GB" noProof="0" dirty="0"/>
              <a:t>)</a:t>
            </a:r>
          </a:p>
          <a:p>
            <a:pPr lvl="1"/>
            <a:r>
              <a:rPr lang="en-GB" noProof="0" dirty="0"/>
              <a:t>Second level (20 </a:t>
            </a:r>
            <a:r>
              <a:rPr lang="en-GB" noProof="0" dirty="0" err="1"/>
              <a:t>pts</a:t>
            </a:r>
            <a:r>
              <a:rPr lang="en-GB" noProof="0" dirty="0"/>
              <a:t>)</a:t>
            </a:r>
          </a:p>
          <a:p>
            <a:pPr lvl="2"/>
            <a:r>
              <a:rPr lang="en-GB" noProof="0" dirty="0"/>
              <a:t>Third level (18 </a:t>
            </a:r>
            <a:r>
              <a:rPr lang="en-GB" noProof="0" dirty="0" err="1"/>
              <a:t>pts</a:t>
            </a:r>
            <a:r>
              <a:rPr lang="en-GB" noProof="0" dirty="0"/>
              <a:t>)</a:t>
            </a:r>
          </a:p>
          <a:p>
            <a:pPr lvl="3"/>
            <a:r>
              <a:rPr lang="en-GB" noProof="0" dirty="0"/>
              <a:t>Fourth level (16 </a:t>
            </a:r>
            <a:r>
              <a:rPr lang="en-GB" noProof="0" dirty="0" err="1"/>
              <a:t>pts</a:t>
            </a:r>
            <a:r>
              <a:rPr lang="en-GB" noProof="0" dirty="0"/>
              <a:t>)</a:t>
            </a:r>
          </a:p>
          <a:p>
            <a:pPr lvl="4"/>
            <a:r>
              <a:rPr lang="en-GB" noProof="0" dirty="0"/>
              <a:t>Fifth level (16 </a:t>
            </a:r>
            <a:r>
              <a:rPr lang="en-GB" noProof="0" dirty="0" err="1"/>
              <a:t>pts</a:t>
            </a:r>
            <a:r>
              <a:rPr lang="en-GB" noProof="0" dirty="0"/>
              <a:t>)</a:t>
            </a:r>
          </a:p>
        </p:txBody>
      </p:sp>
    </p:spTree>
    <p:extLst>
      <p:ext uri="{BB962C8B-B14F-4D97-AF65-F5344CB8AC3E}">
        <p14:creationId xmlns:p14="http://schemas.microsoft.com/office/powerpoint/2010/main" val="319691924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cSld name="Titel en objec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Click to edit Master title style</a:t>
            </a:r>
            <a:endParaRPr lang="de-DE"/>
          </a:p>
        </p:txBody>
      </p:sp>
      <p:sp>
        <p:nvSpPr>
          <p:cNvPr id="3" name="Inhaltsplatzhalt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umsplatzhalter 3"/>
          <p:cNvSpPr>
            <a:spLocks noGrp="1"/>
          </p:cNvSpPr>
          <p:nvPr>
            <p:ph type="dt" sz="half" idx="10"/>
          </p:nvPr>
        </p:nvSpPr>
        <p:spPr>
          <a:xfrm>
            <a:off x="354303" y="6466362"/>
            <a:ext cx="3479226" cy="214537"/>
          </a:xfrm>
          <a:prstGeom prst="rect">
            <a:avLst/>
          </a:prstGeom>
        </p:spPr>
        <p:txBody>
          <a:bodyPr lIns="80147" tIns="40074" rIns="80147" bIns="40074"/>
          <a:lstStyle>
            <a:lvl1pPr>
              <a:defRPr/>
            </a:lvl1pPr>
          </a:lstStyle>
          <a:p>
            <a:fld id="{B6B48BC1-51EF-4836-BF29-6EBB4E32D073}" type="datetime4">
              <a:rPr lang="en-GB" altLang="de-DE" smtClean="0"/>
              <a:t>15 November 2016</a:t>
            </a:fld>
            <a:endParaRPr lang="de-DE" altLang="de-DE"/>
          </a:p>
        </p:txBody>
      </p:sp>
      <p:sp>
        <p:nvSpPr>
          <p:cNvPr id="5" name="Fußzeilenplatzhalter 4"/>
          <p:cNvSpPr>
            <a:spLocks noGrp="1"/>
          </p:cNvSpPr>
          <p:nvPr>
            <p:ph type="ftr" sz="quarter" idx="11"/>
          </p:nvPr>
        </p:nvSpPr>
        <p:spPr>
          <a:xfrm>
            <a:off x="354303" y="228937"/>
            <a:ext cx="7080627" cy="250534"/>
          </a:xfrm>
          <a:prstGeom prst="rect">
            <a:avLst/>
          </a:prstGeom>
        </p:spPr>
        <p:txBody>
          <a:bodyPr lIns="80147" tIns="40074" rIns="80147" bIns="40074"/>
          <a:lstStyle>
            <a:lvl1pPr>
              <a:defRPr/>
            </a:lvl1pPr>
          </a:lstStyle>
          <a:p>
            <a:r>
              <a:rPr lang="en-US" altLang="de-DE"/>
              <a:t>ModelWriter KO preparation</a:t>
            </a:r>
            <a:endParaRPr lang="de-DE" altLang="de-DE"/>
          </a:p>
        </p:txBody>
      </p:sp>
      <p:sp>
        <p:nvSpPr>
          <p:cNvPr id="6" name="Foliennummernplatzhalter 5"/>
          <p:cNvSpPr>
            <a:spLocks noGrp="1"/>
          </p:cNvSpPr>
          <p:nvPr>
            <p:ph type="sldNum" sz="quarter" idx="12"/>
          </p:nvPr>
        </p:nvSpPr>
        <p:spPr>
          <a:xfrm>
            <a:off x="4201408" y="6464921"/>
            <a:ext cx="771050" cy="215977"/>
          </a:xfrm>
          <a:prstGeom prst="rect">
            <a:avLst/>
          </a:prstGeom>
        </p:spPr>
        <p:txBody>
          <a:bodyPr lIns="80147" tIns="40074" rIns="80147" bIns="40074"/>
          <a:lstStyle>
            <a:lvl1pPr>
              <a:defRPr/>
            </a:lvl1pPr>
          </a:lstStyle>
          <a:p>
            <a:fld id="{43007711-F412-4B4A-AA73-3C02C4A23745}" type="slidenum">
              <a:rPr lang="de-DE" altLang="de-DE"/>
              <a:pPr/>
              <a:t>‹#›</a:t>
            </a:fld>
            <a:endParaRPr lang="de-DE" altLang="de-DE"/>
          </a:p>
        </p:txBody>
      </p:sp>
    </p:spTree>
    <p:extLst>
      <p:ext uri="{BB962C8B-B14F-4D97-AF65-F5344CB8AC3E}">
        <p14:creationId xmlns:p14="http://schemas.microsoft.com/office/powerpoint/2010/main" val="417048320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cSld name="Alleen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Click to edit Master title style</a:t>
            </a:r>
            <a:endParaRPr lang="de-DE"/>
          </a:p>
        </p:txBody>
      </p:sp>
      <p:sp>
        <p:nvSpPr>
          <p:cNvPr id="3" name="Datumsplatzhalter 2"/>
          <p:cNvSpPr>
            <a:spLocks noGrp="1"/>
          </p:cNvSpPr>
          <p:nvPr>
            <p:ph type="dt" sz="half" idx="10"/>
          </p:nvPr>
        </p:nvSpPr>
        <p:spPr>
          <a:xfrm>
            <a:off x="354303" y="6466362"/>
            <a:ext cx="3479226" cy="214537"/>
          </a:xfrm>
          <a:prstGeom prst="rect">
            <a:avLst/>
          </a:prstGeom>
        </p:spPr>
        <p:txBody>
          <a:bodyPr lIns="80147" tIns="40074" rIns="80147" bIns="40074"/>
          <a:lstStyle>
            <a:lvl1pPr>
              <a:defRPr/>
            </a:lvl1pPr>
          </a:lstStyle>
          <a:p>
            <a:fld id="{B3DD9839-4C14-4CC6-8473-7971309ACED1}" type="datetime4">
              <a:rPr lang="en-GB" altLang="de-DE" smtClean="0"/>
              <a:t>15 November 2016</a:t>
            </a:fld>
            <a:endParaRPr lang="de-DE" altLang="de-DE"/>
          </a:p>
        </p:txBody>
      </p:sp>
      <p:sp>
        <p:nvSpPr>
          <p:cNvPr id="4" name="Fußzeilenplatzhalter 3"/>
          <p:cNvSpPr>
            <a:spLocks noGrp="1"/>
          </p:cNvSpPr>
          <p:nvPr>
            <p:ph type="ftr" sz="quarter" idx="11"/>
          </p:nvPr>
        </p:nvSpPr>
        <p:spPr>
          <a:xfrm>
            <a:off x="354303" y="228937"/>
            <a:ext cx="7080627" cy="250534"/>
          </a:xfrm>
          <a:prstGeom prst="rect">
            <a:avLst/>
          </a:prstGeom>
        </p:spPr>
        <p:txBody>
          <a:bodyPr lIns="80147" tIns="40074" rIns="80147" bIns="40074"/>
          <a:lstStyle>
            <a:lvl1pPr>
              <a:defRPr/>
            </a:lvl1pPr>
          </a:lstStyle>
          <a:p>
            <a:r>
              <a:rPr lang="en-US" altLang="de-DE"/>
              <a:t>ModelWriter KO preparation</a:t>
            </a:r>
            <a:endParaRPr lang="de-DE" altLang="de-DE"/>
          </a:p>
        </p:txBody>
      </p:sp>
      <p:sp>
        <p:nvSpPr>
          <p:cNvPr id="5" name="Foliennummernplatzhalter 4"/>
          <p:cNvSpPr>
            <a:spLocks noGrp="1"/>
          </p:cNvSpPr>
          <p:nvPr>
            <p:ph type="sldNum" sz="quarter" idx="12"/>
          </p:nvPr>
        </p:nvSpPr>
        <p:spPr>
          <a:xfrm>
            <a:off x="4201408" y="6464921"/>
            <a:ext cx="771050" cy="215977"/>
          </a:xfrm>
          <a:prstGeom prst="rect">
            <a:avLst/>
          </a:prstGeom>
        </p:spPr>
        <p:txBody>
          <a:bodyPr lIns="80147" tIns="40074" rIns="80147" bIns="40074"/>
          <a:lstStyle>
            <a:lvl1pPr>
              <a:defRPr/>
            </a:lvl1pPr>
          </a:lstStyle>
          <a:p>
            <a:fld id="{EA523E6A-0F41-4F2E-B3F3-21E4DE4C571B}" type="slidenum">
              <a:rPr lang="de-DE" altLang="de-DE"/>
              <a:pPr/>
              <a:t>‹#›</a:t>
            </a:fld>
            <a:endParaRPr lang="de-DE" altLang="de-DE"/>
          </a:p>
        </p:txBody>
      </p:sp>
    </p:spTree>
    <p:extLst>
      <p:ext uri="{BB962C8B-B14F-4D97-AF65-F5344CB8AC3E}">
        <p14:creationId xmlns:p14="http://schemas.microsoft.com/office/powerpoint/2010/main" val="22943982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8000" y="144000"/>
            <a:ext cx="6228000" cy="828000"/>
          </a:xfrm>
        </p:spPr>
        <p:txBody>
          <a:bodyPr/>
          <a:lstStyle>
            <a:lvl1pPr>
              <a:defRPr>
                <a:solidFill>
                  <a:srgbClr val="00A651"/>
                </a:solidFill>
              </a:defRPr>
            </a:lvl1pPr>
          </a:lstStyle>
          <a:p>
            <a:r>
              <a:rPr lang="en-GB" noProof="0" dirty="0"/>
              <a:t>Title of your slide (Arial bold 24 </a:t>
            </a:r>
            <a:r>
              <a:rPr lang="en-GB" noProof="0" dirty="0" err="1"/>
              <a:t>pts</a:t>
            </a:r>
            <a:r>
              <a:rPr lang="en-GB" noProof="0" dirty="0"/>
              <a:t>)</a:t>
            </a:r>
            <a:br>
              <a:rPr lang="en-GB" noProof="0" dirty="0"/>
            </a:br>
            <a:r>
              <a:rPr lang="en-GB" noProof="0" dirty="0"/>
              <a:t>Subtitle - if applicable - (Arial bold 24 </a:t>
            </a:r>
            <a:r>
              <a:rPr lang="en-GB" noProof="0" dirty="0" err="1"/>
              <a:t>pts</a:t>
            </a:r>
            <a:r>
              <a:rPr lang="en-GB" noProof="0" dirty="0"/>
              <a:t>)</a:t>
            </a:r>
          </a:p>
        </p:txBody>
      </p:sp>
      <p:sp>
        <p:nvSpPr>
          <p:cNvPr id="8" name="Content Placeholder 2"/>
          <p:cNvSpPr>
            <a:spLocks noGrp="1"/>
          </p:cNvSpPr>
          <p:nvPr>
            <p:ph idx="1" hasCustomPrompt="1"/>
          </p:nvPr>
        </p:nvSpPr>
        <p:spPr>
          <a:xfrm>
            <a:off x="468000" y="1332000"/>
            <a:ext cx="8352472" cy="5040000"/>
          </a:xfrm>
        </p:spPr>
        <p:txBody>
          <a:bodyPr>
            <a:noAutofit/>
          </a:bodyPr>
          <a:lstStyle>
            <a:lvl1pPr marL="342900" marR="0" indent="-342900" algn="l" defTabSz="914400" rtl="0" eaLnBrk="1" fontAlgn="auto" latinLnBrk="0" hangingPunct="1">
              <a:lnSpc>
                <a:spcPct val="100000"/>
              </a:lnSpc>
              <a:spcBef>
                <a:spcPct val="20000"/>
              </a:spcBef>
              <a:spcAft>
                <a:spcPts val="0"/>
              </a:spcAft>
              <a:buClrTx/>
              <a:buSzTx/>
              <a:buFont typeface="Wingdings" panose="05000000000000000000" pitchFamily="2" charset="2"/>
              <a:buChar char="§"/>
              <a:tabLst/>
              <a:defRPr sz="2200" baseline="0"/>
            </a:lvl1pPr>
            <a:lvl2pPr>
              <a:defRPr sz="2000"/>
            </a:lvl2pPr>
            <a:lvl3pPr>
              <a:defRPr sz="1800"/>
            </a:lvl3pPr>
            <a:lvl4pPr>
              <a:defRPr sz="1600"/>
            </a:lvl4pPr>
            <a:lvl5pPr>
              <a:defRPr sz="1600"/>
            </a:lvl5pPr>
          </a:lstStyle>
          <a:p>
            <a:pPr marL="0" marR="0" lvl="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a:pPr>
            <a:r>
              <a:rPr lang="en-GB" noProof="0" dirty="0"/>
              <a:t>Click to edit Master text styles (22 </a:t>
            </a:r>
            <a:r>
              <a:rPr lang="en-GB" noProof="0" dirty="0" err="1"/>
              <a:t>pts</a:t>
            </a:r>
            <a:r>
              <a:rPr lang="en-GB" noProof="0" dirty="0"/>
              <a:t>)</a:t>
            </a:r>
          </a:p>
          <a:p>
            <a:pPr lvl="0"/>
            <a:endParaRPr lang="en-GB" noProof="0" dirty="0"/>
          </a:p>
          <a:p>
            <a:pPr lvl="0"/>
            <a:r>
              <a:rPr lang="en-GB" noProof="0" dirty="0"/>
              <a:t>Click to edit Master text styles (22 </a:t>
            </a:r>
            <a:r>
              <a:rPr lang="en-GB" noProof="0" dirty="0" err="1"/>
              <a:t>pts</a:t>
            </a:r>
            <a:r>
              <a:rPr lang="en-GB" noProof="0" dirty="0"/>
              <a:t>)</a:t>
            </a:r>
          </a:p>
          <a:p>
            <a:pPr lvl="1"/>
            <a:r>
              <a:rPr lang="en-GB" noProof="0" dirty="0"/>
              <a:t>Second level (20 </a:t>
            </a:r>
            <a:r>
              <a:rPr lang="en-GB" noProof="0" dirty="0" err="1"/>
              <a:t>pts</a:t>
            </a:r>
            <a:r>
              <a:rPr lang="en-GB" noProof="0" dirty="0"/>
              <a:t>)</a:t>
            </a:r>
          </a:p>
          <a:p>
            <a:pPr lvl="2"/>
            <a:r>
              <a:rPr lang="en-GB" noProof="0" dirty="0"/>
              <a:t>Third level (18 </a:t>
            </a:r>
            <a:r>
              <a:rPr lang="en-GB" noProof="0" dirty="0" err="1"/>
              <a:t>pts</a:t>
            </a:r>
            <a:r>
              <a:rPr lang="en-GB" noProof="0" dirty="0"/>
              <a:t>)</a:t>
            </a:r>
          </a:p>
          <a:p>
            <a:pPr lvl="3"/>
            <a:r>
              <a:rPr lang="en-GB" noProof="0" dirty="0"/>
              <a:t>Fourth level (16 </a:t>
            </a:r>
            <a:r>
              <a:rPr lang="en-GB" noProof="0" dirty="0" err="1"/>
              <a:t>pts</a:t>
            </a:r>
            <a:r>
              <a:rPr lang="en-GB" noProof="0" dirty="0"/>
              <a:t>)</a:t>
            </a:r>
          </a:p>
          <a:p>
            <a:pPr lvl="4"/>
            <a:r>
              <a:rPr lang="en-GB" noProof="0" dirty="0"/>
              <a:t>Fifth level (16 </a:t>
            </a:r>
            <a:r>
              <a:rPr lang="en-GB" noProof="0" dirty="0" err="1"/>
              <a:t>pts</a:t>
            </a:r>
            <a:r>
              <a:rPr lang="en-GB" noProof="0" dirty="0"/>
              <a:t>)</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95536" y="548680"/>
            <a:ext cx="8280920" cy="1181993"/>
          </a:xfrm>
        </p:spPr>
        <p:txBody>
          <a:bodyPr wrap="square" anchor="b" anchorCtr="0">
            <a:noAutofit/>
          </a:bodyPr>
          <a:lstStyle>
            <a:lvl1pPr algn="l">
              <a:defRPr sz="3400">
                <a:solidFill>
                  <a:schemeClr val="bg1"/>
                </a:solidFill>
                <a:latin typeface="Arial" pitchFamily="34" charset="0"/>
                <a:cs typeface="Arial" pitchFamily="34" charset="0"/>
              </a:defRPr>
            </a:lvl1pPr>
          </a:lstStyle>
          <a:p>
            <a:r>
              <a:rPr lang="en-US" dirty="0"/>
              <a:t>Title of your presentation </a:t>
            </a:r>
            <a:br>
              <a:rPr lang="en-US" dirty="0"/>
            </a:br>
            <a:r>
              <a:rPr lang="de-DE" dirty="0"/>
              <a:t>(Arial bold 34 pts)</a:t>
            </a:r>
            <a:endParaRPr lang="nl-NL" dirty="0"/>
          </a:p>
        </p:txBody>
      </p:sp>
      <p:sp>
        <p:nvSpPr>
          <p:cNvPr id="3" name="Subtitle 2"/>
          <p:cNvSpPr>
            <a:spLocks noGrp="1"/>
          </p:cNvSpPr>
          <p:nvPr>
            <p:ph type="subTitle" idx="1" hasCustomPrompt="1"/>
          </p:nvPr>
        </p:nvSpPr>
        <p:spPr>
          <a:xfrm>
            <a:off x="395536" y="1844824"/>
            <a:ext cx="7272808" cy="864096"/>
          </a:xfrm>
        </p:spPr>
        <p:txBody>
          <a:bodyPr>
            <a:noAutofit/>
          </a:bodyPr>
          <a:lstStyle>
            <a:lvl1pPr marL="0" indent="0" algn="l">
              <a:buNone/>
              <a:defRPr sz="200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noProof="0" dirty="0"/>
              <a:t>Event/Occasion, date (Arial regular 20 </a:t>
            </a:r>
            <a:r>
              <a:rPr lang="en-GB" noProof="0" dirty="0" err="1"/>
              <a:t>pts</a:t>
            </a:r>
            <a:r>
              <a:rPr lang="en-GB" noProof="0" dirty="0"/>
              <a:t>) </a:t>
            </a:r>
          </a:p>
          <a:p>
            <a:r>
              <a:rPr lang="en-GB" noProof="0" dirty="0"/>
              <a:t>Name of the speaker (Arial regular 20 </a:t>
            </a:r>
            <a:r>
              <a:rPr lang="en-GB" noProof="0" dirty="0" err="1"/>
              <a:t>pts</a:t>
            </a:r>
            <a:r>
              <a:rPr lang="en-GB" noProof="0" dirty="0"/>
              <a:t>)</a:t>
            </a:r>
          </a:p>
        </p:txBody>
      </p:sp>
    </p:spTree>
    <p:extLst>
      <p:ext uri="{BB962C8B-B14F-4D97-AF65-F5344CB8AC3E}">
        <p14:creationId xmlns:p14="http://schemas.microsoft.com/office/powerpoint/2010/main" val="3776251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8000" y="144000"/>
            <a:ext cx="6228000" cy="828000"/>
          </a:xfrm>
        </p:spPr>
        <p:txBody>
          <a:bodyPr/>
          <a:lstStyle>
            <a:lvl1pPr>
              <a:defRPr>
                <a:solidFill>
                  <a:srgbClr val="00A651"/>
                </a:solidFill>
              </a:defRPr>
            </a:lvl1pPr>
          </a:lstStyle>
          <a:p>
            <a:r>
              <a:rPr lang="en-GB" noProof="0" dirty="0"/>
              <a:t>Title of your slide (Arial bold 24 </a:t>
            </a:r>
            <a:r>
              <a:rPr lang="en-GB" noProof="0" dirty="0" err="1"/>
              <a:t>pts</a:t>
            </a:r>
            <a:r>
              <a:rPr lang="en-GB" noProof="0" dirty="0"/>
              <a:t>)</a:t>
            </a:r>
            <a:br>
              <a:rPr lang="en-GB" noProof="0" dirty="0"/>
            </a:br>
            <a:r>
              <a:rPr lang="en-GB" noProof="0" dirty="0"/>
              <a:t>Subtitle - if applicable - (Arial bold 24 </a:t>
            </a:r>
            <a:r>
              <a:rPr lang="en-GB" noProof="0" dirty="0" err="1"/>
              <a:t>pts</a:t>
            </a:r>
            <a:r>
              <a:rPr lang="en-GB" noProof="0" dirty="0"/>
              <a:t>)</a:t>
            </a:r>
          </a:p>
        </p:txBody>
      </p:sp>
      <p:sp>
        <p:nvSpPr>
          <p:cNvPr id="8" name="Content Placeholder 2"/>
          <p:cNvSpPr>
            <a:spLocks noGrp="1"/>
          </p:cNvSpPr>
          <p:nvPr>
            <p:ph idx="1" hasCustomPrompt="1"/>
          </p:nvPr>
        </p:nvSpPr>
        <p:spPr>
          <a:xfrm>
            <a:off x="468000" y="1332000"/>
            <a:ext cx="8352472" cy="5040000"/>
          </a:xfrm>
        </p:spPr>
        <p:txBody>
          <a:bodyPr>
            <a:noAutofit/>
          </a:bodyPr>
          <a:lstStyle>
            <a:lvl1pPr marL="342900" marR="0" indent="-342900" algn="l" defTabSz="914400" rtl="0" eaLnBrk="1" fontAlgn="auto" latinLnBrk="0" hangingPunct="1">
              <a:lnSpc>
                <a:spcPct val="100000"/>
              </a:lnSpc>
              <a:spcBef>
                <a:spcPct val="20000"/>
              </a:spcBef>
              <a:spcAft>
                <a:spcPts val="0"/>
              </a:spcAft>
              <a:buClrTx/>
              <a:buSzTx/>
              <a:buFont typeface="Wingdings" panose="05000000000000000000" pitchFamily="2" charset="2"/>
              <a:buChar char="§"/>
              <a:tabLst/>
              <a:defRPr sz="2200" baseline="0"/>
            </a:lvl1pPr>
            <a:lvl2pPr>
              <a:defRPr sz="2000"/>
            </a:lvl2pPr>
            <a:lvl3pPr>
              <a:defRPr sz="1800"/>
            </a:lvl3pPr>
            <a:lvl4pPr>
              <a:defRPr sz="1600"/>
            </a:lvl4pPr>
            <a:lvl5pPr>
              <a:defRPr sz="1600"/>
            </a:lvl5pPr>
          </a:lstStyle>
          <a:p>
            <a:pPr marL="0" marR="0" lvl="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a:pPr>
            <a:r>
              <a:rPr lang="en-GB" noProof="0" dirty="0"/>
              <a:t>Click to edit Master text styles (22 </a:t>
            </a:r>
            <a:r>
              <a:rPr lang="en-GB" noProof="0" dirty="0" err="1"/>
              <a:t>pts</a:t>
            </a:r>
            <a:r>
              <a:rPr lang="en-GB" noProof="0" dirty="0"/>
              <a:t>)</a:t>
            </a:r>
          </a:p>
          <a:p>
            <a:pPr lvl="0"/>
            <a:endParaRPr lang="en-GB" noProof="0" dirty="0"/>
          </a:p>
          <a:p>
            <a:pPr lvl="0"/>
            <a:r>
              <a:rPr lang="en-GB" noProof="0" dirty="0"/>
              <a:t>Click to edit Master text styles (22 </a:t>
            </a:r>
            <a:r>
              <a:rPr lang="en-GB" noProof="0" dirty="0" err="1"/>
              <a:t>pts</a:t>
            </a:r>
            <a:r>
              <a:rPr lang="en-GB" noProof="0" dirty="0"/>
              <a:t>)</a:t>
            </a:r>
          </a:p>
          <a:p>
            <a:pPr lvl="1"/>
            <a:r>
              <a:rPr lang="en-GB" noProof="0" dirty="0"/>
              <a:t>Second level (20 </a:t>
            </a:r>
            <a:r>
              <a:rPr lang="en-GB" noProof="0" dirty="0" err="1"/>
              <a:t>pts</a:t>
            </a:r>
            <a:r>
              <a:rPr lang="en-GB" noProof="0" dirty="0"/>
              <a:t>)</a:t>
            </a:r>
          </a:p>
          <a:p>
            <a:pPr lvl="2"/>
            <a:r>
              <a:rPr lang="en-GB" noProof="0" dirty="0"/>
              <a:t>Third level (18 </a:t>
            </a:r>
            <a:r>
              <a:rPr lang="en-GB" noProof="0" dirty="0" err="1"/>
              <a:t>pts</a:t>
            </a:r>
            <a:r>
              <a:rPr lang="en-GB" noProof="0" dirty="0"/>
              <a:t>)</a:t>
            </a:r>
          </a:p>
          <a:p>
            <a:pPr lvl="3"/>
            <a:r>
              <a:rPr lang="en-GB" noProof="0" dirty="0"/>
              <a:t>Fourth level (16 </a:t>
            </a:r>
            <a:r>
              <a:rPr lang="en-GB" noProof="0" dirty="0" err="1"/>
              <a:t>pts</a:t>
            </a:r>
            <a:r>
              <a:rPr lang="en-GB" noProof="0" dirty="0"/>
              <a:t>)</a:t>
            </a:r>
          </a:p>
          <a:p>
            <a:pPr lvl="4"/>
            <a:r>
              <a:rPr lang="en-GB" noProof="0" dirty="0"/>
              <a:t>Fifth level (16 </a:t>
            </a:r>
            <a:r>
              <a:rPr lang="en-GB" noProof="0" dirty="0" err="1"/>
              <a:t>pts</a:t>
            </a:r>
            <a:r>
              <a:rPr lang="en-GB" noProof="0" dirty="0"/>
              <a:t>)</a:t>
            </a:r>
          </a:p>
        </p:txBody>
      </p:sp>
      <p:sp>
        <p:nvSpPr>
          <p:cNvPr id="3" name="Footer Placeholder 2"/>
          <p:cNvSpPr>
            <a:spLocks noGrp="1"/>
          </p:cNvSpPr>
          <p:nvPr>
            <p:ph type="ftr" sz="quarter" idx="10"/>
          </p:nvPr>
        </p:nvSpPr>
        <p:spPr/>
        <p:txBody>
          <a:bodyPr/>
          <a:lstStyle/>
          <a:p>
            <a:r>
              <a:rPr lang="en-US"/>
              <a:t>MPM4CPS MC and WG meeting in Gdansk, Poland, 14-16 September 2016</a:t>
            </a:r>
            <a:endParaRPr lang="tr-TR" dirty="0"/>
          </a:p>
        </p:txBody>
      </p:sp>
    </p:spTree>
    <p:extLst>
      <p:ext uri="{BB962C8B-B14F-4D97-AF65-F5344CB8AC3E}">
        <p14:creationId xmlns:p14="http://schemas.microsoft.com/office/powerpoint/2010/main" val="302167616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Content lis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2" name="Content Placeholder 2"/>
          <p:cNvSpPr>
            <a:spLocks noGrp="1"/>
          </p:cNvSpPr>
          <p:nvPr>
            <p:ph idx="1"/>
          </p:nvPr>
        </p:nvSpPr>
        <p:spPr>
          <a:xfrm>
            <a:off x="468000" y="1332000"/>
            <a:ext cx="8352472" cy="5040000"/>
          </a:xfrm>
        </p:spPr>
        <p:txBody>
          <a:bodyPr>
            <a:normAutofit/>
          </a:bodyPr>
          <a:lstStyle>
            <a:lvl1pPr marL="0" indent="0">
              <a:buNone/>
              <a:defRPr sz="2200" baseline="0"/>
            </a:lvl1pPr>
            <a:lvl2pPr>
              <a:defRPr sz="2000"/>
            </a:lvl2pPr>
            <a:lvl3pPr>
              <a:defRPr sz="1800"/>
            </a:lvl3pPr>
            <a:lvl4pPr>
              <a:defRPr sz="1600"/>
            </a:lvl4pPr>
            <a:lvl5pPr>
              <a:defRPr sz="1600"/>
            </a:lvl5pPr>
          </a:lstStyle>
          <a:p>
            <a:pPr lvl="0"/>
            <a:r>
              <a:rPr lang="en-US" noProof="0"/>
              <a:t>Click to edit Master text styles</a:t>
            </a:r>
          </a:p>
        </p:txBody>
      </p:sp>
      <p:sp>
        <p:nvSpPr>
          <p:cNvPr id="2" name="Title 1"/>
          <p:cNvSpPr>
            <a:spLocks noGrp="1"/>
          </p:cNvSpPr>
          <p:nvPr>
            <p:ph type="title" hasCustomPrompt="1"/>
          </p:nvPr>
        </p:nvSpPr>
        <p:spPr/>
        <p:txBody>
          <a:bodyPr/>
          <a:lstStyle>
            <a:lvl1pPr>
              <a:defRPr>
                <a:solidFill>
                  <a:schemeClr val="accent1"/>
                </a:solidFill>
              </a:defRPr>
            </a:lvl1pPr>
          </a:lstStyle>
          <a:p>
            <a:r>
              <a:rPr lang="en-GB" noProof="0" dirty="0"/>
              <a:t>Title of your slide (Arial bold 24 </a:t>
            </a:r>
            <a:r>
              <a:rPr lang="en-GB" noProof="0" dirty="0" err="1"/>
              <a:t>pts</a:t>
            </a:r>
            <a:r>
              <a:rPr lang="en-GB" noProof="0" dirty="0"/>
              <a:t>)</a:t>
            </a:r>
            <a:br>
              <a:rPr lang="en-GB" noProof="0" dirty="0"/>
            </a:br>
            <a:r>
              <a:rPr lang="en-GB" noProof="0" dirty="0"/>
              <a:t>Subtitle - if applicable - (Arial bold 22 </a:t>
            </a:r>
            <a:r>
              <a:rPr lang="en-GB" noProof="0" dirty="0" err="1"/>
              <a:t>pts</a:t>
            </a:r>
            <a:r>
              <a:rPr lang="en-GB" noProof="0" dirty="0"/>
              <a:t>)</a:t>
            </a:r>
          </a:p>
        </p:txBody>
      </p:sp>
      <p:sp>
        <p:nvSpPr>
          <p:cNvPr id="3" name="Footer Placeholder 2"/>
          <p:cNvSpPr>
            <a:spLocks noGrp="1"/>
          </p:cNvSpPr>
          <p:nvPr>
            <p:ph type="ftr" sz="quarter" idx="10"/>
          </p:nvPr>
        </p:nvSpPr>
        <p:spPr/>
        <p:txBody>
          <a:bodyPr/>
          <a:lstStyle/>
          <a:p>
            <a:r>
              <a:rPr lang="en-US"/>
              <a:t>MPM4CPS MC and WG meeting in Gdansk, Poland, 14-16 September 2016</a:t>
            </a:r>
            <a:endParaRPr lang="tr-TR" dirty="0"/>
          </a:p>
        </p:txBody>
      </p:sp>
    </p:spTree>
    <p:extLst>
      <p:ext uri="{BB962C8B-B14F-4D97-AF65-F5344CB8AC3E}">
        <p14:creationId xmlns:p14="http://schemas.microsoft.com/office/powerpoint/2010/main" val="223940256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har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chor="b" anchorCtr="0"/>
          <a:lstStyle>
            <a:lvl1pPr>
              <a:defRPr>
                <a:solidFill>
                  <a:schemeClr val="accent1"/>
                </a:solidFill>
              </a:defRPr>
            </a:lvl1pPr>
          </a:lstStyle>
          <a:p>
            <a:r>
              <a:rPr lang="en-GB" noProof="0" dirty="0"/>
              <a:t>Example of a chart</a:t>
            </a:r>
          </a:p>
        </p:txBody>
      </p:sp>
      <p:sp>
        <p:nvSpPr>
          <p:cNvPr id="7" name="Content Placeholder 2"/>
          <p:cNvSpPr>
            <a:spLocks noGrp="1"/>
          </p:cNvSpPr>
          <p:nvPr>
            <p:ph idx="1"/>
          </p:nvPr>
        </p:nvSpPr>
        <p:spPr>
          <a:xfrm>
            <a:off x="468000" y="1332000"/>
            <a:ext cx="8352000" cy="5040000"/>
          </a:xfrm>
        </p:spPr>
        <p:txBody>
          <a:bodyPr>
            <a:noAutofit/>
          </a:bodyPr>
          <a:lstStyle>
            <a:lvl1pPr marL="0" indent="0">
              <a:buNone/>
              <a:defRPr sz="2200" baseline="0"/>
            </a:lvl1pPr>
            <a:lvl2pPr>
              <a:defRPr sz="2000"/>
            </a:lvl2pPr>
            <a:lvl3pPr>
              <a:defRPr sz="1800"/>
            </a:lvl3pPr>
            <a:lvl4pPr>
              <a:defRPr sz="1600"/>
            </a:lvl4pPr>
            <a:lvl5pPr>
              <a:defRPr sz="1600"/>
            </a:lvl5pPr>
          </a:lstStyle>
          <a:p>
            <a:pPr lvl="0"/>
            <a:r>
              <a:rPr lang="en-US" noProof="0"/>
              <a:t>Click to edit Master text styles</a:t>
            </a:r>
          </a:p>
        </p:txBody>
      </p:sp>
      <p:sp>
        <p:nvSpPr>
          <p:cNvPr id="3" name="Footer Placeholder 2"/>
          <p:cNvSpPr>
            <a:spLocks noGrp="1"/>
          </p:cNvSpPr>
          <p:nvPr>
            <p:ph type="ftr" sz="quarter" idx="10"/>
          </p:nvPr>
        </p:nvSpPr>
        <p:spPr/>
        <p:txBody>
          <a:bodyPr/>
          <a:lstStyle/>
          <a:p>
            <a:r>
              <a:rPr lang="en-US"/>
              <a:t>MPM4CPS MC and WG meeting in Gdansk, Poland, 14-16 September 2016</a:t>
            </a:r>
            <a:endParaRPr lang="tr-TR" dirty="0"/>
          </a:p>
        </p:txBody>
      </p:sp>
    </p:spTree>
    <p:extLst>
      <p:ext uri="{BB962C8B-B14F-4D97-AF65-F5344CB8AC3E}">
        <p14:creationId xmlns:p14="http://schemas.microsoft.com/office/powerpoint/2010/main" val="236214763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Separator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95536" y="404664"/>
            <a:ext cx="8280920" cy="1470025"/>
          </a:xfrm>
        </p:spPr>
        <p:txBody>
          <a:bodyPr>
            <a:noAutofit/>
          </a:bodyPr>
          <a:lstStyle>
            <a:lvl1pPr algn="l">
              <a:defRPr sz="2800" b="1">
                <a:solidFill>
                  <a:schemeClr val="bg1"/>
                </a:solidFill>
                <a:latin typeface="Arial" pitchFamily="34" charset="0"/>
                <a:cs typeface="Arial" pitchFamily="34" charset="0"/>
              </a:defRPr>
            </a:lvl1pPr>
          </a:lstStyle>
          <a:p>
            <a:r>
              <a:rPr lang="en-GB" noProof="0" dirty="0"/>
              <a:t>Title of your separator slide </a:t>
            </a:r>
            <a:br>
              <a:rPr lang="en-GB" noProof="0" dirty="0"/>
            </a:br>
            <a:r>
              <a:rPr lang="en-GB" noProof="0" dirty="0"/>
              <a:t>(Arial bold 28 </a:t>
            </a:r>
            <a:r>
              <a:rPr lang="en-GB" noProof="0" dirty="0" err="1"/>
              <a:t>pts</a:t>
            </a:r>
            <a:r>
              <a:rPr lang="en-GB" noProof="0" dirty="0"/>
              <a:t>)</a:t>
            </a:r>
          </a:p>
        </p:txBody>
      </p:sp>
    </p:spTree>
    <p:extLst>
      <p:ext uri="{BB962C8B-B14F-4D97-AF65-F5344CB8AC3E}">
        <p14:creationId xmlns:p14="http://schemas.microsoft.com/office/powerpoint/2010/main" val="349075585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Separator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395536" y="404664"/>
            <a:ext cx="8280920" cy="1470025"/>
          </a:xfrm>
        </p:spPr>
        <p:txBody>
          <a:bodyPr>
            <a:noAutofit/>
          </a:bodyPr>
          <a:lstStyle>
            <a:lvl1pPr algn="l">
              <a:defRPr sz="2800" b="1">
                <a:solidFill>
                  <a:schemeClr val="tx1"/>
                </a:solidFill>
                <a:latin typeface="Arial" pitchFamily="34" charset="0"/>
                <a:cs typeface="Arial" pitchFamily="34" charset="0"/>
              </a:defRPr>
            </a:lvl1pPr>
          </a:lstStyle>
          <a:p>
            <a:r>
              <a:rPr lang="en-GB" noProof="0" dirty="0"/>
              <a:t>Title of your separator slide </a:t>
            </a:r>
            <a:br>
              <a:rPr lang="en-GB" noProof="0" dirty="0"/>
            </a:br>
            <a:r>
              <a:rPr lang="en-GB" noProof="0" dirty="0"/>
              <a:t>(Arial bold 28 </a:t>
            </a:r>
            <a:r>
              <a:rPr lang="en-GB" noProof="0" dirty="0" err="1"/>
              <a:t>pts</a:t>
            </a:r>
            <a:r>
              <a:rPr lang="en-GB" noProof="0" dirty="0"/>
              <a:t>)</a:t>
            </a:r>
          </a:p>
        </p:txBody>
      </p:sp>
    </p:spTree>
    <p:extLst>
      <p:ext uri="{BB962C8B-B14F-4D97-AF65-F5344CB8AC3E}">
        <p14:creationId xmlns:p14="http://schemas.microsoft.com/office/powerpoint/2010/main" val="252108922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Separator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395536" y="404664"/>
            <a:ext cx="8280920" cy="1470025"/>
          </a:xfrm>
        </p:spPr>
        <p:txBody>
          <a:bodyPr>
            <a:noAutofit/>
          </a:bodyPr>
          <a:lstStyle>
            <a:lvl1pPr algn="l">
              <a:defRPr sz="2800" b="1">
                <a:solidFill>
                  <a:schemeClr val="bg1"/>
                </a:solidFill>
                <a:latin typeface="Arial" pitchFamily="34" charset="0"/>
                <a:cs typeface="Arial" pitchFamily="34" charset="0"/>
              </a:defRPr>
            </a:lvl1pPr>
          </a:lstStyle>
          <a:p>
            <a:r>
              <a:rPr lang="en-GB" noProof="0" dirty="0"/>
              <a:t>Title of your separator slide </a:t>
            </a:r>
            <a:br>
              <a:rPr lang="en-GB" noProof="0" dirty="0"/>
            </a:br>
            <a:r>
              <a:rPr lang="en-GB" noProof="0" dirty="0"/>
              <a:t>(Arial bold 28 </a:t>
            </a:r>
            <a:r>
              <a:rPr lang="en-GB" noProof="0" dirty="0" err="1"/>
              <a:t>pts</a:t>
            </a:r>
            <a:r>
              <a:rPr lang="en-GB" noProof="0" dirty="0"/>
              <a:t>)</a:t>
            </a:r>
          </a:p>
        </p:txBody>
      </p:sp>
    </p:spTree>
    <p:extLst>
      <p:ext uri="{BB962C8B-B14F-4D97-AF65-F5344CB8AC3E}">
        <p14:creationId xmlns:p14="http://schemas.microsoft.com/office/powerpoint/2010/main" val="415858900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Separator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395536" y="404664"/>
            <a:ext cx="8280920" cy="1470025"/>
          </a:xfrm>
        </p:spPr>
        <p:txBody>
          <a:bodyPr>
            <a:noAutofit/>
          </a:bodyPr>
          <a:lstStyle>
            <a:lvl1pPr algn="l">
              <a:defRPr sz="2800" b="1">
                <a:solidFill>
                  <a:schemeClr val="bg1"/>
                </a:solidFill>
                <a:latin typeface="Arial" pitchFamily="34" charset="0"/>
                <a:cs typeface="Arial" pitchFamily="34" charset="0"/>
              </a:defRPr>
            </a:lvl1pPr>
          </a:lstStyle>
          <a:p>
            <a:r>
              <a:rPr lang="en-GB" noProof="0" dirty="0"/>
              <a:t>Title of your separator slide </a:t>
            </a:r>
            <a:br>
              <a:rPr lang="en-GB" noProof="0" dirty="0"/>
            </a:br>
            <a:r>
              <a:rPr lang="en-GB" noProof="0" dirty="0"/>
              <a:t>(Arial bold 28 </a:t>
            </a:r>
            <a:r>
              <a:rPr lang="en-GB" noProof="0" dirty="0" err="1"/>
              <a:t>pts</a:t>
            </a:r>
            <a:r>
              <a:rPr lang="en-GB" noProof="0" dirty="0"/>
              <a:t>)</a:t>
            </a:r>
          </a:p>
        </p:txBody>
      </p:sp>
    </p:spTree>
    <p:extLst>
      <p:ext uri="{BB962C8B-B14F-4D97-AF65-F5344CB8AC3E}">
        <p14:creationId xmlns:p14="http://schemas.microsoft.com/office/powerpoint/2010/main" val="186308770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Separator 5">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395536" y="404664"/>
            <a:ext cx="8280920" cy="1470025"/>
          </a:xfrm>
        </p:spPr>
        <p:txBody>
          <a:bodyPr>
            <a:noAutofit/>
          </a:bodyPr>
          <a:lstStyle>
            <a:lvl1pPr algn="l">
              <a:defRPr sz="2800" b="1">
                <a:solidFill>
                  <a:schemeClr val="bg1"/>
                </a:solidFill>
                <a:latin typeface="Arial" pitchFamily="34" charset="0"/>
                <a:cs typeface="Arial" pitchFamily="34" charset="0"/>
              </a:defRPr>
            </a:lvl1pPr>
          </a:lstStyle>
          <a:p>
            <a:r>
              <a:rPr lang="en-GB" noProof="0" dirty="0"/>
              <a:t>Title of your separator slide </a:t>
            </a:r>
            <a:br>
              <a:rPr lang="en-GB" noProof="0" dirty="0"/>
            </a:br>
            <a:r>
              <a:rPr lang="en-GB" noProof="0" dirty="0"/>
              <a:t>(Arial bold 28 </a:t>
            </a:r>
            <a:r>
              <a:rPr lang="en-GB" noProof="0" dirty="0" err="1"/>
              <a:t>pts</a:t>
            </a:r>
            <a:r>
              <a:rPr lang="en-GB" noProof="0" dirty="0"/>
              <a:t>)</a:t>
            </a:r>
          </a:p>
        </p:txBody>
      </p:sp>
    </p:spTree>
    <p:extLst>
      <p:ext uri="{BB962C8B-B14F-4D97-AF65-F5344CB8AC3E}">
        <p14:creationId xmlns:p14="http://schemas.microsoft.com/office/powerpoint/2010/main" val="410868504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Separator 6">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1"/>
          <p:cNvSpPr>
            <a:spLocks noGrp="1"/>
          </p:cNvSpPr>
          <p:nvPr>
            <p:ph type="ctrTitle" hasCustomPrompt="1"/>
          </p:nvPr>
        </p:nvSpPr>
        <p:spPr>
          <a:xfrm>
            <a:off x="395536" y="404664"/>
            <a:ext cx="8280920" cy="1470025"/>
          </a:xfrm>
        </p:spPr>
        <p:txBody>
          <a:bodyPr>
            <a:noAutofit/>
          </a:bodyPr>
          <a:lstStyle>
            <a:lvl1pPr algn="l">
              <a:defRPr sz="2800" b="1">
                <a:solidFill>
                  <a:schemeClr val="bg1"/>
                </a:solidFill>
                <a:latin typeface="Arial" pitchFamily="34" charset="0"/>
                <a:cs typeface="Arial" pitchFamily="34" charset="0"/>
              </a:defRPr>
            </a:lvl1pPr>
          </a:lstStyle>
          <a:p>
            <a:r>
              <a:rPr lang="en-GB" noProof="0" dirty="0"/>
              <a:t>Title of your separator slide </a:t>
            </a:r>
            <a:br>
              <a:rPr lang="en-GB" noProof="0" dirty="0"/>
            </a:br>
            <a:r>
              <a:rPr lang="en-GB" noProof="0" dirty="0"/>
              <a:t>(Arial bold 28 </a:t>
            </a:r>
            <a:r>
              <a:rPr lang="en-GB" noProof="0" dirty="0" err="1"/>
              <a:t>pts</a:t>
            </a:r>
            <a:r>
              <a:rPr lang="en-GB" noProof="0" dirty="0"/>
              <a:t>)</a:t>
            </a:r>
          </a:p>
        </p:txBody>
      </p:sp>
    </p:spTree>
    <p:extLst>
      <p:ext uri="{BB962C8B-B14F-4D97-AF65-F5344CB8AC3E}">
        <p14:creationId xmlns:p14="http://schemas.microsoft.com/office/powerpoint/2010/main" val="39614467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lis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2" name="Content Placeholder 2"/>
          <p:cNvSpPr>
            <a:spLocks noGrp="1"/>
          </p:cNvSpPr>
          <p:nvPr>
            <p:ph idx="1"/>
          </p:nvPr>
        </p:nvSpPr>
        <p:spPr>
          <a:xfrm>
            <a:off x="468000" y="1332000"/>
            <a:ext cx="8352472" cy="5040000"/>
          </a:xfrm>
        </p:spPr>
        <p:txBody>
          <a:bodyPr>
            <a:normAutofit/>
          </a:bodyPr>
          <a:lstStyle>
            <a:lvl1pPr marL="0" indent="0">
              <a:buNone/>
              <a:defRPr sz="2200" baseline="0"/>
            </a:lvl1pPr>
            <a:lvl2pPr>
              <a:defRPr sz="2000"/>
            </a:lvl2pPr>
            <a:lvl3pPr>
              <a:defRPr sz="1800"/>
            </a:lvl3pPr>
            <a:lvl4pPr>
              <a:defRPr sz="1600"/>
            </a:lvl4pPr>
            <a:lvl5pPr>
              <a:defRPr sz="1600"/>
            </a:lvl5pPr>
          </a:lstStyle>
          <a:p>
            <a:pPr lvl="0"/>
            <a:r>
              <a:rPr lang="en-US" noProof="0"/>
              <a:t>Click to edit Master text styles</a:t>
            </a:r>
          </a:p>
        </p:txBody>
      </p:sp>
      <p:sp>
        <p:nvSpPr>
          <p:cNvPr id="2" name="Title 1"/>
          <p:cNvSpPr>
            <a:spLocks noGrp="1"/>
          </p:cNvSpPr>
          <p:nvPr>
            <p:ph type="title" hasCustomPrompt="1"/>
          </p:nvPr>
        </p:nvSpPr>
        <p:spPr/>
        <p:txBody>
          <a:bodyPr/>
          <a:lstStyle>
            <a:lvl1pPr>
              <a:defRPr>
                <a:solidFill>
                  <a:schemeClr val="accent1"/>
                </a:solidFill>
              </a:defRPr>
            </a:lvl1pPr>
          </a:lstStyle>
          <a:p>
            <a:r>
              <a:rPr lang="en-GB" noProof="0" dirty="0"/>
              <a:t>Title of your slide (Arial bold 24 </a:t>
            </a:r>
            <a:r>
              <a:rPr lang="en-GB" noProof="0" dirty="0" err="1"/>
              <a:t>pts</a:t>
            </a:r>
            <a:r>
              <a:rPr lang="en-GB" noProof="0" dirty="0"/>
              <a:t>)</a:t>
            </a:r>
            <a:br>
              <a:rPr lang="en-GB" noProof="0" dirty="0"/>
            </a:br>
            <a:r>
              <a:rPr lang="en-GB" noProof="0" dirty="0"/>
              <a:t>Subtitle - if applicable - (Arial bold 22 </a:t>
            </a:r>
            <a:r>
              <a:rPr lang="en-GB" noProof="0" dirty="0" err="1"/>
              <a:t>pts</a:t>
            </a:r>
            <a:r>
              <a:rPr lang="en-GB" noProof="0" dirty="0"/>
              <a:t>)</a:t>
            </a: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1_Separator 6">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764105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2_Separator 6">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5025822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3_Separator 6">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4716203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4_Separator 6">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8565044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5_Separator 6">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872447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4" name="Rectangle 3"/>
          <p:cNvSpPr/>
          <p:nvPr userDrawn="1"/>
        </p:nvSpPr>
        <p:spPr>
          <a:xfrm>
            <a:off x="6948264" y="188640"/>
            <a:ext cx="1944216" cy="7200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Footer Placeholder 1"/>
          <p:cNvSpPr>
            <a:spLocks noGrp="1"/>
          </p:cNvSpPr>
          <p:nvPr>
            <p:ph type="ftr" sz="quarter" idx="10"/>
          </p:nvPr>
        </p:nvSpPr>
        <p:spPr/>
        <p:txBody>
          <a:bodyPr/>
          <a:lstStyle/>
          <a:p>
            <a:r>
              <a:rPr lang="en-US"/>
              <a:t>MPM4CPS MC and WG meeting in Gdansk, Poland, 14-16 September 2016</a:t>
            </a:r>
            <a:endParaRPr lang="tr-TR" dirty="0"/>
          </a:p>
        </p:txBody>
      </p:sp>
    </p:spTree>
    <p:extLst>
      <p:ext uri="{BB962C8B-B14F-4D97-AF65-F5344CB8AC3E}">
        <p14:creationId xmlns:p14="http://schemas.microsoft.com/office/powerpoint/2010/main" val="142350993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cSld name="Titel en objec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Click to edit Master title style</a:t>
            </a:r>
            <a:endParaRPr lang="de-DE"/>
          </a:p>
        </p:txBody>
      </p:sp>
      <p:sp>
        <p:nvSpPr>
          <p:cNvPr id="3" name="Inhaltsplatzhalt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7" name="Footer Placeholder 6"/>
          <p:cNvSpPr>
            <a:spLocks noGrp="1"/>
          </p:cNvSpPr>
          <p:nvPr>
            <p:ph type="ftr" sz="quarter" idx="10"/>
          </p:nvPr>
        </p:nvSpPr>
        <p:spPr/>
        <p:txBody>
          <a:bodyPr/>
          <a:lstStyle/>
          <a:p>
            <a:r>
              <a:rPr lang="en-US"/>
              <a:t>MPM4CPS MC and WG meeting in Gdansk, Poland, 14-16 September 2016</a:t>
            </a:r>
            <a:endParaRPr lang="tr-TR" dirty="0"/>
          </a:p>
        </p:txBody>
      </p:sp>
    </p:spTree>
    <p:extLst>
      <p:ext uri="{BB962C8B-B14F-4D97-AF65-F5344CB8AC3E}">
        <p14:creationId xmlns:p14="http://schemas.microsoft.com/office/powerpoint/2010/main" val="50743605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Only">
  <p:cSld name="Alleen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Click to edit Master title style</a:t>
            </a:r>
            <a:endParaRPr lang="de-DE"/>
          </a:p>
        </p:txBody>
      </p:sp>
      <p:sp>
        <p:nvSpPr>
          <p:cNvPr id="4" name="Fußzeilenplatzhalter 3"/>
          <p:cNvSpPr>
            <a:spLocks noGrp="1"/>
          </p:cNvSpPr>
          <p:nvPr>
            <p:ph type="ftr" sz="quarter" idx="11"/>
          </p:nvPr>
        </p:nvSpPr>
        <p:spPr>
          <a:xfrm>
            <a:off x="354303" y="228937"/>
            <a:ext cx="7080627" cy="250534"/>
          </a:xfrm>
          <a:prstGeom prst="rect">
            <a:avLst/>
          </a:prstGeom>
        </p:spPr>
        <p:txBody>
          <a:bodyPr lIns="80147" tIns="40074" rIns="80147" bIns="40074"/>
          <a:lstStyle>
            <a:lvl1pPr>
              <a:defRPr/>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de-DE" sz="1800" b="0" i="0" u="none" strike="noStrike" kern="0" cap="none" spc="0" normalizeH="0" baseline="0" noProof="0">
                <a:ln>
                  <a:noFill/>
                </a:ln>
                <a:solidFill>
                  <a:sysClr val="windowText" lastClr="000000"/>
                </a:solidFill>
                <a:effectLst/>
                <a:uLnTx/>
                <a:uFillTx/>
              </a:rPr>
              <a:t>MPM4CPS MC and WG meeting in Gdansk, Poland, 14-16 September 2016</a:t>
            </a:r>
            <a:endParaRPr kumimoji="0" lang="de-DE" altLang="de-DE"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4103445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832762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3" name="PlaceHolder 1"/>
          <p:cNvSpPr>
            <a:spLocks noGrp="1"/>
          </p:cNvSpPr>
          <p:nvPr>
            <p:ph type="title"/>
          </p:nvPr>
        </p:nvSpPr>
        <p:spPr>
          <a:xfrm>
            <a:off x="468000" y="144000"/>
            <a:ext cx="6227640" cy="827640"/>
          </a:xfrm>
          <a:prstGeom prst="rect">
            <a:avLst/>
          </a:prstGeom>
        </p:spPr>
        <p:txBody>
          <a:bodyPr lIns="0" tIns="0" rIns="0" bIns="0" anchor="ctr"/>
          <a:lstStyle/>
          <a:p>
            <a:endParaRPr lang="nl-NL" sz="1800" b="0" strike="noStrike" spc="-1">
              <a:solidFill>
                <a:srgbClr val="000000"/>
              </a:solidFill>
              <a:uFill>
                <a:solidFill>
                  <a:srgbClr val="FFFFFF"/>
                </a:solidFill>
              </a:uFill>
              <a:latin typeface="Calibri"/>
            </a:endParaRPr>
          </a:p>
        </p:txBody>
      </p:sp>
      <p:sp>
        <p:nvSpPr>
          <p:cNvPr id="4" name="PlaceHolder 2"/>
          <p:cNvSpPr>
            <a:spLocks noGrp="1"/>
          </p:cNvSpPr>
          <p:nvPr>
            <p:ph type="subTitle"/>
          </p:nvPr>
        </p:nvSpPr>
        <p:spPr>
          <a:xfrm>
            <a:off x="468000" y="1332000"/>
            <a:ext cx="8352000" cy="5039640"/>
          </a:xfrm>
          <a:prstGeom prst="rect">
            <a:avLst/>
          </a:prstGeom>
        </p:spPr>
        <p:txBody>
          <a:bodyPr lIns="0" tIns="0" rIns="0" bIns="0" anchor="ctr"/>
          <a:lstStyle/>
          <a:p>
            <a:pPr algn="ctr"/>
            <a:endParaRPr lang="en-US" sz="32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15808054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har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chor="b" anchorCtr="0"/>
          <a:lstStyle>
            <a:lvl1pPr>
              <a:defRPr>
                <a:solidFill>
                  <a:schemeClr val="accent1"/>
                </a:solidFill>
              </a:defRPr>
            </a:lvl1pPr>
          </a:lstStyle>
          <a:p>
            <a:r>
              <a:rPr lang="en-GB" noProof="0" dirty="0"/>
              <a:t>Example of a chart</a:t>
            </a:r>
          </a:p>
        </p:txBody>
      </p:sp>
      <p:sp>
        <p:nvSpPr>
          <p:cNvPr id="7" name="Content Placeholder 2"/>
          <p:cNvSpPr>
            <a:spLocks noGrp="1"/>
          </p:cNvSpPr>
          <p:nvPr>
            <p:ph idx="1"/>
          </p:nvPr>
        </p:nvSpPr>
        <p:spPr>
          <a:xfrm>
            <a:off x="468000" y="1332000"/>
            <a:ext cx="8352000" cy="5040000"/>
          </a:xfrm>
        </p:spPr>
        <p:txBody>
          <a:bodyPr>
            <a:noAutofit/>
          </a:bodyPr>
          <a:lstStyle>
            <a:lvl1pPr marL="0" indent="0">
              <a:buNone/>
              <a:defRPr sz="2200" baseline="0"/>
            </a:lvl1pPr>
            <a:lvl2pPr>
              <a:defRPr sz="2000"/>
            </a:lvl2pPr>
            <a:lvl3pPr>
              <a:defRPr sz="1800"/>
            </a:lvl3pPr>
            <a:lvl4pPr>
              <a:defRPr sz="1600"/>
            </a:lvl4pPr>
            <a:lvl5pPr>
              <a:defRPr sz="1600"/>
            </a:lvl5pPr>
          </a:lstStyle>
          <a:p>
            <a:pPr lvl="0"/>
            <a:r>
              <a:rPr lang="en-US" noProof="0"/>
              <a:t>Click to edit Master text styles</a:t>
            </a: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5" name="PlaceHolder 1"/>
          <p:cNvSpPr>
            <a:spLocks noGrp="1"/>
          </p:cNvSpPr>
          <p:nvPr>
            <p:ph type="title"/>
          </p:nvPr>
        </p:nvSpPr>
        <p:spPr>
          <a:xfrm>
            <a:off x="468000" y="144000"/>
            <a:ext cx="6227640" cy="827640"/>
          </a:xfrm>
          <a:prstGeom prst="rect">
            <a:avLst/>
          </a:prstGeom>
        </p:spPr>
        <p:txBody>
          <a:bodyPr lIns="0" tIns="0" rIns="0" bIns="0" anchor="ctr"/>
          <a:lstStyle/>
          <a:p>
            <a:endParaRPr lang="nl-NL" sz="1800" b="0" strike="noStrike" spc="-1">
              <a:solidFill>
                <a:srgbClr val="000000"/>
              </a:solidFill>
              <a:uFill>
                <a:solidFill>
                  <a:srgbClr val="FFFFFF"/>
                </a:solidFill>
              </a:uFill>
              <a:latin typeface="Calibri"/>
            </a:endParaRPr>
          </a:p>
        </p:txBody>
      </p:sp>
      <p:sp>
        <p:nvSpPr>
          <p:cNvPr id="6" name="PlaceHolder 2"/>
          <p:cNvSpPr>
            <a:spLocks noGrp="1"/>
          </p:cNvSpPr>
          <p:nvPr>
            <p:ph type="body"/>
          </p:nvPr>
        </p:nvSpPr>
        <p:spPr>
          <a:xfrm>
            <a:off x="468000" y="1332000"/>
            <a:ext cx="8352000" cy="5039640"/>
          </a:xfrm>
          <a:prstGeom prst="rect">
            <a:avLst/>
          </a:prstGeom>
        </p:spPr>
        <p:txBody>
          <a:bodyPr lIns="0" tIns="0" rIns="0" bIns="0"/>
          <a:lstStyle/>
          <a:p>
            <a:endParaRPr lang="nl-NL" sz="22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393156067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468000" y="144000"/>
            <a:ext cx="6227640" cy="827640"/>
          </a:xfrm>
          <a:prstGeom prst="rect">
            <a:avLst/>
          </a:prstGeom>
        </p:spPr>
        <p:txBody>
          <a:bodyPr lIns="0" tIns="0" rIns="0" bIns="0" anchor="ctr"/>
          <a:lstStyle/>
          <a:p>
            <a:endParaRPr lang="nl-NL" sz="1800" b="0" strike="noStrike" spc="-1">
              <a:solidFill>
                <a:srgbClr val="000000"/>
              </a:solidFill>
              <a:uFill>
                <a:solidFill>
                  <a:srgbClr val="FFFFFF"/>
                </a:solidFill>
              </a:uFill>
              <a:latin typeface="Calibri"/>
            </a:endParaRPr>
          </a:p>
        </p:txBody>
      </p:sp>
      <p:sp>
        <p:nvSpPr>
          <p:cNvPr id="8" name="PlaceHolder 2"/>
          <p:cNvSpPr>
            <a:spLocks noGrp="1"/>
          </p:cNvSpPr>
          <p:nvPr>
            <p:ph type="body"/>
          </p:nvPr>
        </p:nvSpPr>
        <p:spPr>
          <a:xfrm>
            <a:off x="468000" y="1332000"/>
            <a:ext cx="4075560" cy="5039640"/>
          </a:xfrm>
          <a:prstGeom prst="rect">
            <a:avLst/>
          </a:prstGeom>
        </p:spPr>
        <p:txBody>
          <a:bodyPr lIns="0" tIns="0" rIns="0" bIns="0"/>
          <a:lstStyle/>
          <a:p>
            <a:endParaRPr lang="nl-NL" sz="2200" b="0" strike="noStrike" spc="-1">
              <a:solidFill>
                <a:srgbClr val="000000"/>
              </a:solidFill>
              <a:uFill>
                <a:solidFill>
                  <a:srgbClr val="FFFFFF"/>
                </a:solidFill>
              </a:uFill>
              <a:latin typeface="Arial"/>
            </a:endParaRPr>
          </a:p>
        </p:txBody>
      </p:sp>
      <p:sp>
        <p:nvSpPr>
          <p:cNvPr id="9" name="PlaceHolder 3"/>
          <p:cNvSpPr>
            <a:spLocks noGrp="1"/>
          </p:cNvSpPr>
          <p:nvPr>
            <p:ph type="body"/>
          </p:nvPr>
        </p:nvSpPr>
        <p:spPr>
          <a:xfrm>
            <a:off x="4747680" y="1332000"/>
            <a:ext cx="4075560" cy="5039640"/>
          </a:xfrm>
          <a:prstGeom prst="rect">
            <a:avLst/>
          </a:prstGeom>
        </p:spPr>
        <p:txBody>
          <a:bodyPr lIns="0" tIns="0" rIns="0" bIns="0"/>
          <a:lstStyle/>
          <a:p>
            <a:endParaRPr lang="nl-NL" sz="22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396412933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0" name="PlaceHolder 1"/>
          <p:cNvSpPr>
            <a:spLocks noGrp="1"/>
          </p:cNvSpPr>
          <p:nvPr>
            <p:ph type="title"/>
          </p:nvPr>
        </p:nvSpPr>
        <p:spPr>
          <a:xfrm>
            <a:off x="468000" y="144000"/>
            <a:ext cx="6227640" cy="827640"/>
          </a:xfrm>
          <a:prstGeom prst="rect">
            <a:avLst/>
          </a:prstGeom>
        </p:spPr>
        <p:txBody>
          <a:bodyPr lIns="0" tIns="0" rIns="0" bIns="0" anchor="ctr"/>
          <a:lstStyle/>
          <a:p>
            <a:endParaRPr lang="nl-NL" sz="1800" b="0" strike="noStrike" spc="-1">
              <a:solidFill>
                <a:srgbClr val="000000"/>
              </a:solidFill>
              <a:uFill>
                <a:solidFill>
                  <a:srgbClr val="FFFFFF"/>
                </a:solidFill>
              </a:uFill>
              <a:latin typeface="Calibri"/>
            </a:endParaRPr>
          </a:p>
        </p:txBody>
      </p:sp>
    </p:spTree>
    <p:extLst>
      <p:ext uri="{BB962C8B-B14F-4D97-AF65-F5344CB8AC3E}">
        <p14:creationId xmlns:p14="http://schemas.microsoft.com/office/powerpoint/2010/main" val="370252113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1" name="PlaceHolder 1"/>
          <p:cNvSpPr>
            <a:spLocks noGrp="1"/>
          </p:cNvSpPr>
          <p:nvPr>
            <p:ph type="subTitle"/>
          </p:nvPr>
        </p:nvSpPr>
        <p:spPr>
          <a:xfrm>
            <a:off x="468000" y="144000"/>
            <a:ext cx="6227640" cy="3837600"/>
          </a:xfrm>
          <a:prstGeom prst="rect">
            <a:avLst/>
          </a:prstGeom>
        </p:spPr>
        <p:txBody>
          <a:bodyPr lIns="0" tIns="0" rIns="0" bIns="0" anchor="ctr"/>
          <a:lstStyle/>
          <a:p>
            <a:pPr algn="ctr"/>
            <a:endParaRPr lang="en-US" sz="32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66799565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2" name="PlaceHolder 1"/>
          <p:cNvSpPr>
            <a:spLocks noGrp="1"/>
          </p:cNvSpPr>
          <p:nvPr>
            <p:ph type="title"/>
          </p:nvPr>
        </p:nvSpPr>
        <p:spPr>
          <a:xfrm>
            <a:off x="468000" y="144000"/>
            <a:ext cx="6227640" cy="827640"/>
          </a:xfrm>
          <a:prstGeom prst="rect">
            <a:avLst/>
          </a:prstGeom>
        </p:spPr>
        <p:txBody>
          <a:bodyPr lIns="0" tIns="0" rIns="0" bIns="0" anchor="ctr"/>
          <a:lstStyle/>
          <a:p>
            <a:endParaRPr lang="nl-NL" sz="1800" b="0" strike="noStrike" spc="-1">
              <a:solidFill>
                <a:srgbClr val="000000"/>
              </a:solidFill>
              <a:uFill>
                <a:solidFill>
                  <a:srgbClr val="FFFFFF"/>
                </a:solidFill>
              </a:uFill>
              <a:latin typeface="Calibri"/>
            </a:endParaRPr>
          </a:p>
        </p:txBody>
      </p:sp>
      <p:sp>
        <p:nvSpPr>
          <p:cNvPr id="13" name="PlaceHolder 2"/>
          <p:cNvSpPr>
            <a:spLocks noGrp="1"/>
          </p:cNvSpPr>
          <p:nvPr>
            <p:ph type="body"/>
          </p:nvPr>
        </p:nvSpPr>
        <p:spPr>
          <a:xfrm>
            <a:off x="468000" y="1332000"/>
            <a:ext cx="4075560" cy="2403720"/>
          </a:xfrm>
          <a:prstGeom prst="rect">
            <a:avLst/>
          </a:prstGeom>
        </p:spPr>
        <p:txBody>
          <a:bodyPr lIns="0" tIns="0" rIns="0" bIns="0"/>
          <a:lstStyle/>
          <a:p>
            <a:endParaRPr lang="nl-NL" sz="2200" b="0" strike="noStrike" spc="-1">
              <a:solidFill>
                <a:srgbClr val="000000"/>
              </a:solidFill>
              <a:uFill>
                <a:solidFill>
                  <a:srgbClr val="FFFFFF"/>
                </a:solidFill>
              </a:uFill>
              <a:latin typeface="Arial"/>
            </a:endParaRPr>
          </a:p>
        </p:txBody>
      </p:sp>
      <p:sp>
        <p:nvSpPr>
          <p:cNvPr id="14" name="PlaceHolder 3"/>
          <p:cNvSpPr>
            <a:spLocks noGrp="1"/>
          </p:cNvSpPr>
          <p:nvPr>
            <p:ph type="body"/>
          </p:nvPr>
        </p:nvSpPr>
        <p:spPr>
          <a:xfrm>
            <a:off x="468000" y="3964320"/>
            <a:ext cx="4075560" cy="2403720"/>
          </a:xfrm>
          <a:prstGeom prst="rect">
            <a:avLst/>
          </a:prstGeom>
        </p:spPr>
        <p:txBody>
          <a:bodyPr lIns="0" tIns="0" rIns="0" bIns="0"/>
          <a:lstStyle/>
          <a:p>
            <a:endParaRPr lang="nl-NL" sz="2200" b="0" strike="noStrike" spc="-1">
              <a:solidFill>
                <a:srgbClr val="000000"/>
              </a:solidFill>
              <a:uFill>
                <a:solidFill>
                  <a:srgbClr val="FFFFFF"/>
                </a:solidFill>
              </a:uFill>
              <a:latin typeface="Arial"/>
            </a:endParaRPr>
          </a:p>
        </p:txBody>
      </p:sp>
      <p:sp>
        <p:nvSpPr>
          <p:cNvPr id="15" name="PlaceHolder 4"/>
          <p:cNvSpPr>
            <a:spLocks noGrp="1"/>
          </p:cNvSpPr>
          <p:nvPr>
            <p:ph type="body"/>
          </p:nvPr>
        </p:nvSpPr>
        <p:spPr>
          <a:xfrm>
            <a:off x="4747680" y="1332000"/>
            <a:ext cx="4075560" cy="5039640"/>
          </a:xfrm>
          <a:prstGeom prst="rect">
            <a:avLst/>
          </a:prstGeom>
        </p:spPr>
        <p:txBody>
          <a:bodyPr lIns="0" tIns="0" rIns="0" bIns="0"/>
          <a:lstStyle/>
          <a:p>
            <a:endParaRPr lang="nl-NL" sz="22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138326935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6" name="PlaceHolder 1"/>
          <p:cNvSpPr>
            <a:spLocks noGrp="1"/>
          </p:cNvSpPr>
          <p:nvPr>
            <p:ph type="title"/>
          </p:nvPr>
        </p:nvSpPr>
        <p:spPr>
          <a:xfrm>
            <a:off x="468000" y="144000"/>
            <a:ext cx="6227640" cy="827640"/>
          </a:xfrm>
          <a:prstGeom prst="rect">
            <a:avLst/>
          </a:prstGeom>
        </p:spPr>
        <p:txBody>
          <a:bodyPr lIns="0" tIns="0" rIns="0" bIns="0" anchor="ctr"/>
          <a:lstStyle/>
          <a:p>
            <a:endParaRPr lang="nl-NL" sz="1800" b="0" strike="noStrike" spc="-1">
              <a:solidFill>
                <a:srgbClr val="000000"/>
              </a:solidFill>
              <a:uFill>
                <a:solidFill>
                  <a:srgbClr val="FFFFFF"/>
                </a:solidFill>
              </a:uFill>
              <a:latin typeface="Calibri"/>
            </a:endParaRPr>
          </a:p>
        </p:txBody>
      </p:sp>
      <p:sp>
        <p:nvSpPr>
          <p:cNvPr id="17" name="PlaceHolder 2"/>
          <p:cNvSpPr>
            <a:spLocks noGrp="1"/>
          </p:cNvSpPr>
          <p:nvPr>
            <p:ph type="body"/>
          </p:nvPr>
        </p:nvSpPr>
        <p:spPr>
          <a:xfrm>
            <a:off x="468000" y="1332000"/>
            <a:ext cx="4075560" cy="5039640"/>
          </a:xfrm>
          <a:prstGeom prst="rect">
            <a:avLst/>
          </a:prstGeom>
        </p:spPr>
        <p:txBody>
          <a:bodyPr lIns="0" tIns="0" rIns="0" bIns="0"/>
          <a:lstStyle/>
          <a:p>
            <a:endParaRPr lang="nl-NL" sz="2200" b="0" strike="noStrike" spc="-1">
              <a:solidFill>
                <a:srgbClr val="000000"/>
              </a:solidFill>
              <a:uFill>
                <a:solidFill>
                  <a:srgbClr val="FFFFFF"/>
                </a:solidFill>
              </a:uFill>
              <a:latin typeface="Arial"/>
            </a:endParaRPr>
          </a:p>
        </p:txBody>
      </p:sp>
      <p:sp>
        <p:nvSpPr>
          <p:cNvPr id="18" name="PlaceHolder 3"/>
          <p:cNvSpPr>
            <a:spLocks noGrp="1"/>
          </p:cNvSpPr>
          <p:nvPr>
            <p:ph type="body"/>
          </p:nvPr>
        </p:nvSpPr>
        <p:spPr>
          <a:xfrm>
            <a:off x="4747680" y="1332000"/>
            <a:ext cx="4075560" cy="2403720"/>
          </a:xfrm>
          <a:prstGeom prst="rect">
            <a:avLst/>
          </a:prstGeom>
        </p:spPr>
        <p:txBody>
          <a:bodyPr lIns="0" tIns="0" rIns="0" bIns="0"/>
          <a:lstStyle/>
          <a:p>
            <a:endParaRPr lang="nl-NL" sz="2200" b="0" strike="noStrike" spc="-1">
              <a:solidFill>
                <a:srgbClr val="000000"/>
              </a:solidFill>
              <a:uFill>
                <a:solidFill>
                  <a:srgbClr val="FFFFFF"/>
                </a:solidFill>
              </a:uFill>
              <a:latin typeface="Arial"/>
            </a:endParaRPr>
          </a:p>
        </p:txBody>
      </p:sp>
      <p:sp>
        <p:nvSpPr>
          <p:cNvPr id="19" name="PlaceHolder 4"/>
          <p:cNvSpPr>
            <a:spLocks noGrp="1"/>
          </p:cNvSpPr>
          <p:nvPr>
            <p:ph type="body"/>
          </p:nvPr>
        </p:nvSpPr>
        <p:spPr>
          <a:xfrm>
            <a:off x="4747680" y="3964320"/>
            <a:ext cx="4075560" cy="2403720"/>
          </a:xfrm>
          <a:prstGeom prst="rect">
            <a:avLst/>
          </a:prstGeom>
        </p:spPr>
        <p:txBody>
          <a:bodyPr lIns="0" tIns="0" rIns="0" bIns="0"/>
          <a:lstStyle/>
          <a:p>
            <a:endParaRPr lang="nl-NL" sz="22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215734003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0" name="PlaceHolder 1"/>
          <p:cNvSpPr>
            <a:spLocks noGrp="1"/>
          </p:cNvSpPr>
          <p:nvPr>
            <p:ph type="title"/>
          </p:nvPr>
        </p:nvSpPr>
        <p:spPr>
          <a:xfrm>
            <a:off x="468000" y="144000"/>
            <a:ext cx="6227640" cy="827640"/>
          </a:xfrm>
          <a:prstGeom prst="rect">
            <a:avLst/>
          </a:prstGeom>
        </p:spPr>
        <p:txBody>
          <a:bodyPr lIns="0" tIns="0" rIns="0" bIns="0" anchor="ctr"/>
          <a:lstStyle/>
          <a:p>
            <a:endParaRPr lang="nl-NL" sz="1800" b="0" strike="noStrike" spc="-1">
              <a:solidFill>
                <a:srgbClr val="000000"/>
              </a:solidFill>
              <a:uFill>
                <a:solidFill>
                  <a:srgbClr val="FFFFFF"/>
                </a:solidFill>
              </a:uFill>
              <a:latin typeface="Calibri"/>
            </a:endParaRPr>
          </a:p>
        </p:txBody>
      </p:sp>
      <p:sp>
        <p:nvSpPr>
          <p:cNvPr id="21" name="PlaceHolder 2"/>
          <p:cNvSpPr>
            <a:spLocks noGrp="1"/>
          </p:cNvSpPr>
          <p:nvPr>
            <p:ph type="body"/>
          </p:nvPr>
        </p:nvSpPr>
        <p:spPr>
          <a:xfrm>
            <a:off x="468000" y="1332000"/>
            <a:ext cx="4075560" cy="2403720"/>
          </a:xfrm>
          <a:prstGeom prst="rect">
            <a:avLst/>
          </a:prstGeom>
        </p:spPr>
        <p:txBody>
          <a:bodyPr lIns="0" tIns="0" rIns="0" bIns="0"/>
          <a:lstStyle/>
          <a:p>
            <a:endParaRPr lang="nl-NL" sz="2200" b="0" strike="noStrike" spc="-1">
              <a:solidFill>
                <a:srgbClr val="000000"/>
              </a:solidFill>
              <a:uFill>
                <a:solidFill>
                  <a:srgbClr val="FFFFFF"/>
                </a:solidFill>
              </a:uFill>
              <a:latin typeface="Arial"/>
            </a:endParaRPr>
          </a:p>
        </p:txBody>
      </p:sp>
      <p:sp>
        <p:nvSpPr>
          <p:cNvPr id="22" name="PlaceHolder 3"/>
          <p:cNvSpPr>
            <a:spLocks noGrp="1"/>
          </p:cNvSpPr>
          <p:nvPr>
            <p:ph type="body"/>
          </p:nvPr>
        </p:nvSpPr>
        <p:spPr>
          <a:xfrm>
            <a:off x="4747680" y="1332000"/>
            <a:ext cx="4075560" cy="2403720"/>
          </a:xfrm>
          <a:prstGeom prst="rect">
            <a:avLst/>
          </a:prstGeom>
        </p:spPr>
        <p:txBody>
          <a:bodyPr lIns="0" tIns="0" rIns="0" bIns="0"/>
          <a:lstStyle/>
          <a:p>
            <a:endParaRPr lang="nl-NL" sz="2200" b="0" strike="noStrike" spc="-1">
              <a:solidFill>
                <a:srgbClr val="000000"/>
              </a:solidFill>
              <a:uFill>
                <a:solidFill>
                  <a:srgbClr val="FFFFFF"/>
                </a:solidFill>
              </a:uFill>
              <a:latin typeface="Arial"/>
            </a:endParaRPr>
          </a:p>
        </p:txBody>
      </p:sp>
      <p:sp>
        <p:nvSpPr>
          <p:cNvPr id="23" name="PlaceHolder 4"/>
          <p:cNvSpPr>
            <a:spLocks noGrp="1"/>
          </p:cNvSpPr>
          <p:nvPr>
            <p:ph type="body"/>
          </p:nvPr>
        </p:nvSpPr>
        <p:spPr>
          <a:xfrm>
            <a:off x="468000" y="3964320"/>
            <a:ext cx="8352000" cy="2403720"/>
          </a:xfrm>
          <a:prstGeom prst="rect">
            <a:avLst/>
          </a:prstGeom>
        </p:spPr>
        <p:txBody>
          <a:bodyPr lIns="0" tIns="0" rIns="0" bIns="0"/>
          <a:lstStyle/>
          <a:p>
            <a:endParaRPr lang="nl-NL" sz="22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111001613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4" name="PlaceHolder 1"/>
          <p:cNvSpPr>
            <a:spLocks noGrp="1"/>
          </p:cNvSpPr>
          <p:nvPr>
            <p:ph type="title"/>
          </p:nvPr>
        </p:nvSpPr>
        <p:spPr>
          <a:xfrm>
            <a:off x="468000" y="144000"/>
            <a:ext cx="6227640" cy="827640"/>
          </a:xfrm>
          <a:prstGeom prst="rect">
            <a:avLst/>
          </a:prstGeom>
        </p:spPr>
        <p:txBody>
          <a:bodyPr lIns="0" tIns="0" rIns="0" bIns="0" anchor="ctr"/>
          <a:lstStyle/>
          <a:p>
            <a:endParaRPr lang="nl-NL" sz="1800" b="0" strike="noStrike" spc="-1">
              <a:solidFill>
                <a:srgbClr val="000000"/>
              </a:solidFill>
              <a:uFill>
                <a:solidFill>
                  <a:srgbClr val="FFFFFF"/>
                </a:solidFill>
              </a:uFill>
              <a:latin typeface="Calibri"/>
            </a:endParaRPr>
          </a:p>
        </p:txBody>
      </p:sp>
      <p:sp>
        <p:nvSpPr>
          <p:cNvPr id="25" name="PlaceHolder 2"/>
          <p:cNvSpPr>
            <a:spLocks noGrp="1"/>
          </p:cNvSpPr>
          <p:nvPr>
            <p:ph type="body"/>
          </p:nvPr>
        </p:nvSpPr>
        <p:spPr>
          <a:xfrm>
            <a:off x="468000" y="1332000"/>
            <a:ext cx="8352000" cy="2403720"/>
          </a:xfrm>
          <a:prstGeom prst="rect">
            <a:avLst/>
          </a:prstGeom>
        </p:spPr>
        <p:txBody>
          <a:bodyPr lIns="0" tIns="0" rIns="0" bIns="0"/>
          <a:lstStyle/>
          <a:p>
            <a:endParaRPr lang="nl-NL" sz="2200" b="0" strike="noStrike" spc="-1">
              <a:solidFill>
                <a:srgbClr val="000000"/>
              </a:solidFill>
              <a:uFill>
                <a:solidFill>
                  <a:srgbClr val="FFFFFF"/>
                </a:solidFill>
              </a:uFill>
              <a:latin typeface="Arial"/>
            </a:endParaRPr>
          </a:p>
        </p:txBody>
      </p:sp>
      <p:sp>
        <p:nvSpPr>
          <p:cNvPr id="26" name="PlaceHolder 3"/>
          <p:cNvSpPr>
            <a:spLocks noGrp="1"/>
          </p:cNvSpPr>
          <p:nvPr>
            <p:ph type="body"/>
          </p:nvPr>
        </p:nvSpPr>
        <p:spPr>
          <a:xfrm>
            <a:off x="468000" y="3964320"/>
            <a:ext cx="8352000" cy="2403720"/>
          </a:xfrm>
          <a:prstGeom prst="rect">
            <a:avLst/>
          </a:prstGeom>
        </p:spPr>
        <p:txBody>
          <a:bodyPr lIns="0" tIns="0" rIns="0" bIns="0"/>
          <a:lstStyle/>
          <a:p>
            <a:endParaRPr lang="nl-NL" sz="22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74507317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468000" y="144000"/>
            <a:ext cx="6227640" cy="827640"/>
          </a:xfrm>
          <a:prstGeom prst="rect">
            <a:avLst/>
          </a:prstGeom>
        </p:spPr>
        <p:txBody>
          <a:bodyPr lIns="0" tIns="0" rIns="0" bIns="0" anchor="ctr"/>
          <a:lstStyle/>
          <a:p>
            <a:endParaRPr lang="nl-NL" sz="1800" b="0" strike="noStrike" spc="-1">
              <a:solidFill>
                <a:srgbClr val="000000"/>
              </a:solidFill>
              <a:uFill>
                <a:solidFill>
                  <a:srgbClr val="FFFFFF"/>
                </a:solidFill>
              </a:uFill>
              <a:latin typeface="Calibri"/>
            </a:endParaRPr>
          </a:p>
        </p:txBody>
      </p:sp>
      <p:sp>
        <p:nvSpPr>
          <p:cNvPr id="28" name="PlaceHolder 2"/>
          <p:cNvSpPr>
            <a:spLocks noGrp="1"/>
          </p:cNvSpPr>
          <p:nvPr>
            <p:ph type="body"/>
          </p:nvPr>
        </p:nvSpPr>
        <p:spPr>
          <a:xfrm>
            <a:off x="468000" y="1332000"/>
            <a:ext cx="4075560" cy="2403720"/>
          </a:xfrm>
          <a:prstGeom prst="rect">
            <a:avLst/>
          </a:prstGeom>
        </p:spPr>
        <p:txBody>
          <a:bodyPr lIns="0" tIns="0" rIns="0" bIns="0"/>
          <a:lstStyle/>
          <a:p>
            <a:endParaRPr lang="nl-NL" sz="2200" b="0" strike="noStrike" spc="-1">
              <a:solidFill>
                <a:srgbClr val="000000"/>
              </a:solidFill>
              <a:uFill>
                <a:solidFill>
                  <a:srgbClr val="FFFFFF"/>
                </a:solidFill>
              </a:uFill>
              <a:latin typeface="Arial"/>
            </a:endParaRPr>
          </a:p>
        </p:txBody>
      </p:sp>
      <p:sp>
        <p:nvSpPr>
          <p:cNvPr id="29" name="PlaceHolder 3"/>
          <p:cNvSpPr>
            <a:spLocks noGrp="1"/>
          </p:cNvSpPr>
          <p:nvPr>
            <p:ph type="body"/>
          </p:nvPr>
        </p:nvSpPr>
        <p:spPr>
          <a:xfrm>
            <a:off x="4747680" y="1332000"/>
            <a:ext cx="4075560" cy="2403720"/>
          </a:xfrm>
          <a:prstGeom prst="rect">
            <a:avLst/>
          </a:prstGeom>
        </p:spPr>
        <p:txBody>
          <a:bodyPr lIns="0" tIns="0" rIns="0" bIns="0"/>
          <a:lstStyle/>
          <a:p>
            <a:endParaRPr lang="nl-NL" sz="2200" b="0" strike="noStrike" spc="-1">
              <a:solidFill>
                <a:srgbClr val="000000"/>
              </a:solidFill>
              <a:uFill>
                <a:solidFill>
                  <a:srgbClr val="FFFFFF"/>
                </a:solidFill>
              </a:uFill>
              <a:latin typeface="Arial"/>
            </a:endParaRPr>
          </a:p>
        </p:txBody>
      </p:sp>
      <p:sp>
        <p:nvSpPr>
          <p:cNvPr id="30" name="PlaceHolder 4"/>
          <p:cNvSpPr>
            <a:spLocks noGrp="1"/>
          </p:cNvSpPr>
          <p:nvPr>
            <p:ph type="body"/>
          </p:nvPr>
        </p:nvSpPr>
        <p:spPr>
          <a:xfrm>
            <a:off x="4747680" y="3964320"/>
            <a:ext cx="4075560" cy="2403720"/>
          </a:xfrm>
          <a:prstGeom prst="rect">
            <a:avLst/>
          </a:prstGeom>
        </p:spPr>
        <p:txBody>
          <a:bodyPr lIns="0" tIns="0" rIns="0" bIns="0"/>
          <a:lstStyle/>
          <a:p>
            <a:endParaRPr lang="nl-NL" sz="2200" b="0" strike="noStrike" spc="-1">
              <a:solidFill>
                <a:srgbClr val="000000"/>
              </a:solidFill>
              <a:uFill>
                <a:solidFill>
                  <a:srgbClr val="FFFFFF"/>
                </a:solidFill>
              </a:uFill>
              <a:latin typeface="Arial"/>
            </a:endParaRPr>
          </a:p>
        </p:txBody>
      </p:sp>
      <p:sp>
        <p:nvSpPr>
          <p:cNvPr id="31" name="PlaceHolder 5"/>
          <p:cNvSpPr>
            <a:spLocks noGrp="1"/>
          </p:cNvSpPr>
          <p:nvPr>
            <p:ph type="body"/>
          </p:nvPr>
        </p:nvSpPr>
        <p:spPr>
          <a:xfrm>
            <a:off x="468000" y="3964320"/>
            <a:ext cx="4075560" cy="2403720"/>
          </a:xfrm>
          <a:prstGeom prst="rect">
            <a:avLst/>
          </a:prstGeom>
        </p:spPr>
        <p:txBody>
          <a:bodyPr lIns="0" tIns="0" rIns="0" bIns="0"/>
          <a:lstStyle/>
          <a:p>
            <a:endParaRPr lang="nl-NL" sz="22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374639160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2" name="PlaceHolder 1"/>
          <p:cNvSpPr>
            <a:spLocks noGrp="1"/>
          </p:cNvSpPr>
          <p:nvPr>
            <p:ph type="title"/>
          </p:nvPr>
        </p:nvSpPr>
        <p:spPr>
          <a:xfrm>
            <a:off x="468000" y="144000"/>
            <a:ext cx="6227640" cy="827640"/>
          </a:xfrm>
          <a:prstGeom prst="rect">
            <a:avLst/>
          </a:prstGeom>
        </p:spPr>
        <p:txBody>
          <a:bodyPr lIns="0" tIns="0" rIns="0" bIns="0" anchor="ctr"/>
          <a:lstStyle/>
          <a:p>
            <a:endParaRPr lang="nl-NL" sz="1800" b="0" strike="noStrike" spc="-1">
              <a:solidFill>
                <a:srgbClr val="000000"/>
              </a:solidFill>
              <a:uFill>
                <a:solidFill>
                  <a:srgbClr val="FFFFFF"/>
                </a:solidFill>
              </a:uFill>
              <a:latin typeface="Calibri"/>
            </a:endParaRPr>
          </a:p>
        </p:txBody>
      </p:sp>
      <p:sp>
        <p:nvSpPr>
          <p:cNvPr id="33" name="PlaceHolder 2"/>
          <p:cNvSpPr>
            <a:spLocks noGrp="1"/>
          </p:cNvSpPr>
          <p:nvPr>
            <p:ph type="body"/>
          </p:nvPr>
        </p:nvSpPr>
        <p:spPr>
          <a:xfrm>
            <a:off x="468000" y="1332000"/>
            <a:ext cx="8352000" cy="5039640"/>
          </a:xfrm>
          <a:prstGeom prst="rect">
            <a:avLst/>
          </a:prstGeom>
        </p:spPr>
        <p:txBody>
          <a:bodyPr lIns="0" tIns="0" rIns="0" bIns="0"/>
          <a:lstStyle/>
          <a:p>
            <a:endParaRPr lang="nl-NL" sz="2200" b="0" strike="noStrike" spc="-1">
              <a:solidFill>
                <a:srgbClr val="000000"/>
              </a:solidFill>
              <a:uFill>
                <a:solidFill>
                  <a:srgbClr val="FFFFFF"/>
                </a:solidFill>
              </a:uFill>
              <a:latin typeface="Arial"/>
            </a:endParaRPr>
          </a:p>
        </p:txBody>
      </p:sp>
      <p:sp>
        <p:nvSpPr>
          <p:cNvPr id="34" name="PlaceHolder 3"/>
          <p:cNvSpPr>
            <a:spLocks noGrp="1"/>
          </p:cNvSpPr>
          <p:nvPr>
            <p:ph type="body"/>
          </p:nvPr>
        </p:nvSpPr>
        <p:spPr>
          <a:xfrm>
            <a:off x="468000" y="1332000"/>
            <a:ext cx="8352000" cy="5039640"/>
          </a:xfrm>
          <a:prstGeom prst="rect">
            <a:avLst/>
          </a:prstGeom>
        </p:spPr>
        <p:txBody>
          <a:bodyPr lIns="0" tIns="0" rIns="0" bIns="0"/>
          <a:lstStyle/>
          <a:p>
            <a:endParaRPr lang="nl-NL" sz="2200" b="0" strike="noStrike" spc="-1">
              <a:solidFill>
                <a:srgbClr val="000000"/>
              </a:solidFill>
              <a:uFill>
                <a:solidFill>
                  <a:srgbClr val="FFFFFF"/>
                </a:solidFill>
              </a:uFill>
              <a:latin typeface="Arial"/>
            </a:endParaRPr>
          </a:p>
        </p:txBody>
      </p:sp>
      <p:pic>
        <p:nvPicPr>
          <p:cNvPr id="35" name="Picture 34"/>
          <p:cNvPicPr/>
          <p:nvPr/>
        </p:nvPicPr>
        <p:blipFill>
          <a:blip r:embed="rId2"/>
          <a:stretch/>
        </p:blipFill>
        <p:spPr>
          <a:xfrm>
            <a:off x="1485720" y="1331640"/>
            <a:ext cx="6316200" cy="5039640"/>
          </a:xfrm>
          <a:prstGeom prst="rect">
            <a:avLst/>
          </a:prstGeom>
          <a:ln>
            <a:noFill/>
          </a:ln>
        </p:spPr>
      </p:pic>
      <p:pic>
        <p:nvPicPr>
          <p:cNvPr id="36" name="Picture 35"/>
          <p:cNvPicPr/>
          <p:nvPr/>
        </p:nvPicPr>
        <p:blipFill>
          <a:blip r:embed="rId2"/>
          <a:stretch/>
        </p:blipFill>
        <p:spPr>
          <a:xfrm>
            <a:off x="1485720" y="1331640"/>
            <a:ext cx="6316200" cy="5039640"/>
          </a:xfrm>
          <a:prstGeom prst="rect">
            <a:avLst/>
          </a:prstGeom>
          <a:ln>
            <a:noFill/>
          </a:ln>
        </p:spPr>
      </p:pic>
    </p:spTree>
    <p:extLst>
      <p:ext uri="{BB962C8B-B14F-4D97-AF65-F5344CB8AC3E}">
        <p14:creationId xmlns:p14="http://schemas.microsoft.com/office/powerpoint/2010/main" val="7322931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Separator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95536" y="404664"/>
            <a:ext cx="8280920" cy="1470025"/>
          </a:xfrm>
        </p:spPr>
        <p:txBody>
          <a:bodyPr>
            <a:noAutofit/>
          </a:bodyPr>
          <a:lstStyle>
            <a:lvl1pPr algn="l">
              <a:defRPr sz="2800" b="1">
                <a:solidFill>
                  <a:schemeClr val="bg1"/>
                </a:solidFill>
                <a:latin typeface="Arial" pitchFamily="34" charset="0"/>
                <a:cs typeface="Arial" pitchFamily="34" charset="0"/>
              </a:defRPr>
            </a:lvl1pPr>
          </a:lstStyle>
          <a:p>
            <a:r>
              <a:rPr lang="en-GB" noProof="0" dirty="0"/>
              <a:t>Title of your separator slide </a:t>
            </a:r>
            <a:br>
              <a:rPr lang="en-GB" noProof="0" dirty="0"/>
            </a:br>
            <a:r>
              <a:rPr lang="en-GB" noProof="0" dirty="0"/>
              <a:t>(Arial bold 28 </a:t>
            </a:r>
            <a:r>
              <a:rPr lang="en-GB" noProof="0" dirty="0" err="1"/>
              <a:t>pts</a:t>
            </a:r>
            <a:r>
              <a:rPr lang="en-GB" noProof="0" dirty="0"/>
              <a:t>)</a:t>
            </a: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397876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0" name="PlaceHolder 1"/>
          <p:cNvSpPr>
            <a:spLocks noGrp="1"/>
          </p:cNvSpPr>
          <p:nvPr>
            <p:ph type="title"/>
          </p:nvPr>
        </p:nvSpPr>
        <p:spPr>
          <a:xfrm>
            <a:off x="468000" y="144000"/>
            <a:ext cx="6227640" cy="827640"/>
          </a:xfrm>
          <a:prstGeom prst="rect">
            <a:avLst/>
          </a:prstGeom>
        </p:spPr>
        <p:txBody>
          <a:bodyPr lIns="0" tIns="0" rIns="0" bIns="0" anchor="ctr"/>
          <a:lstStyle/>
          <a:p>
            <a:endParaRPr lang="nl-NL" sz="1800" b="0" strike="noStrike" spc="-1">
              <a:solidFill>
                <a:srgbClr val="000000"/>
              </a:solidFill>
              <a:uFill>
                <a:solidFill>
                  <a:srgbClr val="FFFFFF"/>
                </a:solidFill>
              </a:uFill>
              <a:latin typeface="Calibri"/>
            </a:endParaRPr>
          </a:p>
        </p:txBody>
      </p:sp>
      <p:sp>
        <p:nvSpPr>
          <p:cNvPr id="41" name="PlaceHolder 2"/>
          <p:cNvSpPr>
            <a:spLocks noGrp="1"/>
          </p:cNvSpPr>
          <p:nvPr>
            <p:ph type="subTitle"/>
          </p:nvPr>
        </p:nvSpPr>
        <p:spPr>
          <a:xfrm>
            <a:off x="468000" y="1332000"/>
            <a:ext cx="8352000" cy="5039640"/>
          </a:xfrm>
          <a:prstGeom prst="rect">
            <a:avLst/>
          </a:prstGeom>
        </p:spPr>
        <p:txBody>
          <a:bodyPr lIns="0" tIns="0" rIns="0" bIns="0" anchor="ctr"/>
          <a:lstStyle/>
          <a:p>
            <a:pPr algn="ctr"/>
            <a:endParaRPr lang="en-US" sz="32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3624204181"/>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2" name="PlaceHolder 1"/>
          <p:cNvSpPr>
            <a:spLocks noGrp="1"/>
          </p:cNvSpPr>
          <p:nvPr>
            <p:ph type="title"/>
          </p:nvPr>
        </p:nvSpPr>
        <p:spPr>
          <a:xfrm>
            <a:off x="468000" y="144000"/>
            <a:ext cx="6227640" cy="827640"/>
          </a:xfrm>
          <a:prstGeom prst="rect">
            <a:avLst/>
          </a:prstGeom>
        </p:spPr>
        <p:txBody>
          <a:bodyPr lIns="0" tIns="0" rIns="0" bIns="0" anchor="ctr"/>
          <a:lstStyle/>
          <a:p>
            <a:endParaRPr lang="nl-NL" sz="1800" b="0" strike="noStrike" spc="-1">
              <a:solidFill>
                <a:srgbClr val="000000"/>
              </a:solidFill>
              <a:uFill>
                <a:solidFill>
                  <a:srgbClr val="FFFFFF"/>
                </a:solidFill>
              </a:uFill>
              <a:latin typeface="Calibri"/>
            </a:endParaRPr>
          </a:p>
        </p:txBody>
      </p:sp>
      <p:sp>
        <p:nvSpPr>
          <p:cNvPr id="43" name="PlaceHolder 2"/>
          <p:cNvSpPr>
            <a:spLocks noGrp="1"/>
          </p:cNvSpPr>
          <p:nvPr>
            <p:ph type="body"/>
          </p:nvPr>
        </p:nvSpPr>
        <p:spPr>
          <a:xfrm>
            <a:off x="468000" y="1332000"/>
            <a:ext cx="8352000" cy="5039640"/>
          </a:xfrm>
          <a:prstGeom prst="rect">
            <a:avLst/>
          </a:prstGeom>
        </p:spPr>
        <p:txBody>
          <a:bodyPr lIns="0" tIns="0" rIns="0" bIns="0"/>
          <a:lstStyle/>
          <a:p>
            <a:endParaRPr lang="nl-NL" sz="22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91250190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468000" y="144000"/>
            <a:ext cx="6227640" cy="827640"/>
          </a:xfrm>
          <a:prstGeom prst="rect">
            <a:avLst/>
          </a:prstGeom>
        </p:spPr>
        <p:txBody>
          <a:bodyPr lIns="0" tIns="0" rIns="0" bIns="0" anchor="ctr"/>
          <a:lstStyle/>
          <a:p>
            <a:endParaRPr lang="nl-NL" sz="1800" b="0" strike="noStrike" spc="-1">
              <a:solidFill>
                <a:srgbClr val="000000"/>
              </a:solidFill>
              <a:uFill>
                <a:solidFill>
                  <a:srgbClr val="FFFFFF"/>
                </a:solidFill>
              </a:uFill>
              <a:latin typeface="Calibri"/>
            </a:endParaRPr>
          </a:p>
        </p:txBody>
      </p:sp>
      <p:sp>
        <p:nvSpPr>
          <p:cNvPr id="45" name="PlaceHolder 2"/>
          <p:cNvSpPr>
            <a:spLocks noGrp="1"/>
          </p:cNvSpPr>
          <p:nvPr>
            <p:ph type="body"/>
          </p:nvPr>
        </p:nvSpPr>
        <p:spPr>
          <a:xfrm>
            <a:off x="468000" y="1332000"/>
            <a:ext cx="4075560" cy="5039640"/>
          </a:xfrm>
          <a:prstGeom prst="rect">
            <a:avLst/>
          </a:prstGeom>
        </p:spPr>
        <p:txBody>
          <a:bodyPr lIns="0" tIns="0" rIns="0" bIns="0"/>
          <a:lstStyle/>
          <a:p>
            <a:endParaRPr lang="nl-NL" sz="2200" b="0" strike="noStrike" spc="-1">
              <a:solidFill>
                <a:srgbClr val="000000"/>
              </a:solidFill>
              <a:uFill>
                <a:solidFill>
                  <a:srgbClr val="FFFFFF"/>
                </a:solidFill>
              </a:uFill>
              <a:latin typeface="Arial"/>
            </a:endParaRPr>
          </a:p>
        </p:txBody>
      </p:sp>
      <p:sp>
        <p:nvSpPr>
          <p:cNvPr id="46" name="PlaceHolder 3"/>
          <p:cNvSpPr>
            <a:spLocks noGrp="1"/>
          </p:cNvSpPr>
          <p:nvPr>
            <p:ph type="body"/>
          </p:nvPr>
        </p:nvSpPr>
        <p:spPr>
          <a:xfrm>
            <a:off x="4747680" y="1332000"/>
            <a:ext cx="4075560" cy="5039640"/>
          </a:xfrm>
          <a:prstGeom prst="rect">
            <a:avLst/>
          </a:prstGeom>
        </p:spPr>
        <p:txBody>
          <a:bodyPr lIns="0" tIns="0" rIns="0" bIns="0"/>
          <a:lstStyle/>
          <a:p>
            <a:endParaRPr lang="nl-NL" sz="22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312167394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47" name="PlaceHolder 1"/>
          <p:cNvSpPr>
            <a:spLocks noGrp="1"/>
          </p:cNvSpPr>
          <p:nvPr>
            <p:ph type="title"/>
          </p:nvPr>
        </p:nvSpPr>
        <p:spPr>
          <a:xfrm>
            <a:off x="468000" y="144000"/>
            <a:ext cx="6227640" cy="827640"/>
          </a:xfrm>
          <a:prstGeom prst="rect">
            <a:avLst/>
          </a:prstGeom>
        </p:spPr>
        <p:txBody>
          <a:bodyPr lIns="0" tIns="0" rIns="0" bIns="0" anchor="ctr"/>
          <a:lstStyle/>
          <a:p>
            <a:endParaRPr lang="nl-NL" sz="1800" b="0" strike="noStrike" spc="-1">
              <a:solidFill>
                <a:srgbClr val="000000"/>
              </a:solidFill>
              <a:uFill>
                <a:solidFill>
                  <a:srgbClr val="FFFFFF"/>
                </a:solidFill>
              </a:uFill>
              <a:latin typeface="Calibri"/>
            </a:endParaRPr>
          </a:p>
        </p:txBody>
      </p:sp>
    </p:spTree>
    <p:extLst>
      <p:ext uri="{BB962C8B-B14F-4D97-AF65-F5344CB8AC3E}">
        <p14:creationId xmlns:p14="http://schemas.microsoft.com/office/powerpoint/2010/main" val="3011245087"/>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48" name="PlaceHolder 1"/>
          <p:cNvSpPr>
            <a:spLocks noGrp="1"/>
          </p:cNvSpPr>
          <p:nvPr>
            <p:ph type="subTitle"/>
          </p:nvPr>
        </p:nvSpPr>
        <p:spPr>
          <a:xfrm>
            <a:off x="468000" y="144000"/>
            <a:ext cx="6227640" cy="3837600"/>
          </a:xfrm>
          <a:prstGeom prst="rect">
            <a:avLst/>
          </a:prstGeom>
        </p:spPr>
        <p:txBody>
          <a:bodyPr lIns="0" tIns="0" rIns="0" bIns="0" anchor="ctr"/>
          <a:lstStyle/>
          <a:p>
            <a:pPr algn="ctr"/>
            <a:endParaRPr lang="en-US" sz="32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2134707096"/>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49" name="PlaceHolder 1"/>
          <p:cNvSpPr>
            <a:spLocks noGrp="1"/>
          </p:cNvSpPr>
          <p:nvPr>
            <p:ph type="title"/>
          </p:nvPr>
        </p:nvSpPr>
        <p:spPr>
          <a:xfrm>
            <a:off x="468000" y="144000"/>
            <a:ext cx="6227640" cy="827640"/>
          </a:xfrm>
          <a:prstGeom prst="rect">
            <a:avLst/>
          </a:prstGeom>
        </p:spPr>
        <p:txBody>
          <a:bodyPr lIns="0" tIns="0" rIns="0" bIns="0" anchor="ctr"/>
          <a:lstStyle/>
          <a:p>
            <a:endParaRPr lang="nl-NL" sz="1800" b="0" strike="noStrike" spc="-1">
              <a:solidFill>
                <a:srgbClr val="000000"/>
              </a:solidFill>
              <a:uFill>
                <a:solidFill>
                  <a:srgbClr val="FFFFFF"/>
                </a:solidFill>
              </a:uFill>
              <a:latin typeface="Calibri"/>
            </a:endParaRPr>
          </a:p>
        </p:txBody>
      </p:sp>
      <p:sp>
        <p:nvSpPr>
          <p:cNvPr id="50" name="PlaceHolder 2"/>
          <p:cNvSpPr>
            <a:spLocks noGrp="1"/>
          </p:cNvSpPr>
          <p:nvPr>
            <p:ph type="body"/>
          </p:nvPr>
        </p:nvSpPr>
        <p:spPr>
          <a:xfrm>
            <a:off x="468000" y="1332000"/>
            <a:ext cx="4075560" cy="2403720"/>
          </a:xfrm>
          <a:prstGeom prst="rect">
            <a:avLst/>
          </a:prstGeom>
        </p:spPr>
        <p:txBody>
          <a:bodyPr lIns="0" tIns="0" rIns="0" bIns="0"/>
          <a:lstStyle/>
          <a:p>
            <a:endParaRPr lang="nl-NL" sz="2200" b="0" strike="noStrike" spc="-1">
              <a:solidFill>
                <a:srgbClr val="000000"/>
              </a:solidFill>
              <a:uFill>
                <a:solidFill>
                  <a:srgbClr val="FFFFFF"/>
                </a:solidFill>
              </a:uFill>
              <a:latin typeface="Arial"/>
            </a:endParaRPr>
          </a:p>
        </p:txBody>
      </p:sp>
      <p:sp>
        <p:nvSpPr>
          <p:cNvPr id="51" name="PlaceHolder 3"/>
          <p:cNvSpPr>
            <a:spLocks noGrp="1"/>
          </p:cNvSpPr>
          <p:nvPr>
            <p:ph type="body"/>
          </p:nvPr>
        </p:nvSpPr>
        <p:spPr>
          <a:xfrm>
            <a:off x="468000" y="3964320"/>
            <a:ext cx="4075560" cy="2403720"/>
          </a:xfrm>
          <a:prstGeom prst="rect">
            <a:avLst/>
          </a:prstGeom>
        </p:spPr>
        <p:txBody>
          <a:bodyPr lIns="0" tIns="0" rIns="0" bIns="0"/>
          <a:lstStyle/>
          <a:p>
            <a:endParaRPr lang="nl-NL" sz="2200" b="0" strike="noStrike" spc="-1">
              <a:solidFill>
                <a:srgbClr val="000000"/>
              </a:solidFill>
              <a:uFill>
                <a:solidFill>
                  <a:srgbClr val="FFFFFF"/>
                </a:solidFill>
              </a:uFill>
              <a:latin typeface="Arial"/>
            </a:endParaRPr>
          </a:p>
        </p:txBody>
      </p:sp>
      <p:sp>
        <p:nvSpPr>
          <p:cNvPr id="52" name="PlaceHolder 4"/>
          <p:cNvSpPr>
            <a:spLocks noGrp="1"/>
          </p:cNvSpPr>
          <p:nvPr>
            <p:ph type="body"/>
          </p:nvPr>
        </p:nvSpPr>
        <p:spPr>
          <a:xfrm>
            <a:off x="4747680" y="1332000"/>
            <a:ext cx="4075560" cy="5039640"/>
          </a:xfrm>
          <a:prstGeom prst="rect">
            <a:avLst/>
          </a:prstGeom>
        </p:spPr>
        <p:txBody>
          <a:bodyPr lIns="0" tIns="0" rIns="0" bIns="0"/>
          <a:lstStyle/>
          <a:p>
            <a:endParaRPr lang="nl-NL" sz="22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112216969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468000" y="144000"/>
            <a:ext cx="6227640" cy="827640"/>
          </a:xfrm>
          <a:prstGeom prst="rect">
            <a:avLst/>
          </a:prstGeom>
        </p:spPr>
        <p:txBody>
          <a:bodyPr lIns="0" tIns="0" rIns="0" bIns="0" anchor="ctr"/>
          <a:lstStyle/>
          <a:p>
            <a:endParaRPr lang="nl-NL" sz="1800" b="0" strike="noStrike" spc="-1">
              <a:solidFill>
                <a:srgbClr val="000000"/>
              </a:solidFill>
              <a:uFill>
                <a:solidFill>
                  <a:srgbClr val="FFFFFF"/>
                </a:solidFill>
              </a:uFill>
              <a:latin typeface="Calibri"/>
            </a:endParaRPr>
          </a:p>
        </p:txBody>
      </p:sp>
      <p:sp>
        <p:nvSpPr>
          <p:cNvPr id="54" name="PlaceHolder 2"/>
          <p:cNvSpPr>
            <a:spLocks noGrp="1"/>
          </p:cNvSpPr>
          <p:nvPr>
            <p:ph type="body"/>
          </p:nvPr>
        </p:nvSpPr>
        <p:spPr>
          <a:xfrm>
            <a:off x="468000" y="1332000"/>
            <a:ext cx="4075560" cy="5039640"/>
          </a:xfrm>
          <a:prstGeom prst="rect">
            <a:avLst/>
          </a:prstGeom>
        </p:spPr>
        <p:txBody>
          <a:bodyPr lIns="0" tIns="0" rIns="0" bIns="0"/>
          <a:lstStyle/>
          <a:p>
            <a:endParaRPr lang="nl-NL" sz="2200" b="0" strike="noStrike" spc="-1">
              <a:solidFill>
                <a:srgbClr val="000000"/>
              </a:solidFill>
              <a:uFill>
                <a:solidFill>
                  <a:srgbClr val="FFFFFF"/>
                </a:solidFill>
              </a:uFill>
              <a:latin typeface="Arial"/>
            </a:endParaRPr>
          </a:p>
        </p:txBody>
      </p:sp>
      <p:sp>
        <p:nvSpPr>
          <p:cNvPr id="55" name="PlaceHolder 3"/>
          <p:cNvSpPr>
            <a:spLocks noGrp="1"/>
          </p:cNvSpPr>
          <p:nvPr>
            <p:ph type="body"/>
          </p:nvPr>
        </p:nvSpPr>
        <p:spPr>
          <a:xfrm>
            <a:off x="4747680" y="1332000"/>
            <a:ext cx="4075560" cy="2403720"/>
          </a:xfrm>
          <a:prstGeom prst="rect">
            <a:avLst/>
          </a:prstGeom>
        </p:spPr>
        <p:txBody>
          <a:bodyPr lIns="0" tIns="0" rIns="0" bIns="0"/>
          <a:lstStyle/>
          <a:p>
            <a:endParaRPr lang="nl-NL" sz="2200" b="0" strike="noStrike" spc="-1">
              <a:solidFill>
                <a:srgbClr val="000000"/>
              </a:solidFill>
              <a:uFill>
                <a:solidFill>
                  <a:srgbClr val="FFFFFF"/>
                </a:solidFill>
              </a:uFill>
              <a:latin typeface="Arial"/>
            </a:endParaRPr>
          </a:p>
        </p:txBody>
      </p:sp>
      <p:sp>
        <p:nvSpPr>
          <p:cNvPr id="56" name="PlaceHolder 4"/>
          <p:cNvSpPr>
            <a:spLocks noGrp="1"/>
          </p:cNvSpPr>
          <p:nvPr>
            <p:ph type="body"/>
          </p:nvPr>
        </p:nvSpPr>
        <p:spPr>
          <a:xfrm>
            <a:off x="4747680" y="3964320"/>
            <a:ext cx="4075560" cy="2403720"/>
          </a:xfrm>
          <a:prstGeom prst="rect">
            <a:avLst/>
          </a:prstGeom>
        </p:spPr>
        <p:txBody>
          <a:bodyPr lIns="0" tIns="0" rIns="0" bIns="0"/>
          <a:lstStyle/>
          <a:p>
            <a:endParaRPr lang="nl-NL" sz="22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280406028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468000" y="144000"/>
            <a:ext cx="6227640" cy="827640"/>
          </a:xfrm>
          <a:prstGeom prst="rect">
            <a:avLst/>
          </a:prstGeom>
        </p:spPr>
        <p:txBody>
          <a:bodyPr lIns="0" tIns="0" rIns="0" bIns="0" anchor="ctr"/>
          <a:lstStyle/>
          <a:p>
            <a:endParaRPr lang="nl-NL" sz="1800" b="0" strike="noStrike" spc="-1">
              <a:solidFill>
                <a:srgbClr val="000000"/>
              </a:solidFill>
              <a:uFill>
                <a:solidFill>
                  <a:srgbClr val="FFFFFF"/>
                </a:solidFill>
              </a:uFill>
              <a:latin typeface="Calibri"/>
            </a:endParaRPr>
          </a:p>
        </p:txBody>
      </p:sp>
      <p:sp>
        <p:nvSpPr>
          <p:cNvPr id="58" name="PlaceHolder 2"/>
          <p:cNvSpPr>
            <a:spLocks noGrp="1"/>
          </p:cNvSpPr>
          <p:nvPr>
            <p:ph type="body"/>
          </p:nvPr>
        </p:nvSpPr>
        <p:spPr>
          <a:xfrm>
            <a:off x="468000" y="1332000"/>
            <a:ext cx="4075560" cy="2403720"/>
          </a:xfrm>
          <a:prstGeom prst="rect">
            <a:avLst/>
          </a:prstGeom>
        </p:spPr>
        <p:txBody>
          <a:bodyPr lIns="0" tIns="0" rIns="0" bIns="0"/>
          <a:lstStyle/>
          <a:p>
            <a:endParaRPr lang="nl-NL" sz="2200" b="0" strike="noStrike" spc="-1">
              <a:solidFill>
                <a:srgbClr val="000000"/>
              </a:solidFill>
              <a:uFill>
                <a:solidFill>
                  <a:srgbClr val="FFFFFF"/>
                </a:solidFill>
              </a:uFill>
              <a:latin typeface="Arial"/>
            </a:endParaRPr>
          </a:p>
        </p:txBody>
      </p:sp>
      <p:sp>
        <p:nvSpPr>
          <p:cNvPr id="59" name="PlaceHolder 3"/>
          <p:cNvSpPr>
            <a:spLocks noGrp="1"/>
          </p:cNvSpPr>
          <p:nvPr>
            <p:ph type="body"/>
          </p:nvPr>
        </p:nvSpPr>
        <p:spPr>
          <a:xfrm>
            <a:off x="4747680" y="1332000"/>
            <a:ext cx="4075560" cy="2403720"/>
          </a:xfrm>
          <a:prstGeom prst="rect">
            <a:avLst/>
          </a:prstGeom>
        </p:spPr>
        <p:txBody>
          <a:bodyPr lIns="0" tIns="0" rIns="0" bIns="0"/>
          <a:lstStyle/>
          <a:p>
            <a:endParaRPr lang="nl-NL" sz="2200" b="0" strike="noStrike" spc="-1">
              <a:solidFill>
                <a:srgbClr val="000000"/>
              </a:solidFill>
              <a:uFill>
                <a:solidFill>
                  <a:srgbClr val="FFFFFF"/>
                </a:solidFill>
              </a:uFill>
              <a:latin typeface="Arial"/>
            </a:endParaRPr>
          </a:p>
        </p:txBody>
      </p:sp>
      <p:sp>
        <p:nvSpPr>
          <p:cNvPr id="60" name="PlaceHolder 4"/>
          <p:cNvSpPr>
            <a:spLocks noGrp="1"/>
          </p:cNvSpPr>
          <p:nvPr>
            <p:ph type="body"/>
          </p:nvPr>
        </p:nvSpPr>
        <p:spPr>
          <a:xfrm>
            <a:off x="468000" y="3964320"/>
            <a:ext cx="8352000" cy="2403720"/>
          </a:xfrm>
          <a:prstGeom prst="rect">
            <a:avLst/>
          </a:prstGeom>
        </p:spPr>
        <p:txBody>
          <a:bodyPr lIns="0" tIns="0" rIns="0" bIns="0"/>
          <a:lstStyle/>
          <a:p>
            <a:endParaRPr lang="nl-NL" sz="22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2669527829"/>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468000" y="144000"/>
            <a:ext cx="6227640" cy="827640"/>
          </a:xfrm>
          <a:prstGeom prst="rect">
            <a:avLst/>
          </a:prstGeom>
        </p:spPr>
        <p:txBody>
          <a:bodyPr lIns="0" tIns="0" rIns="0" bIns="0" anchor="ctr"/>
          <a:lstStyle/>
          <a:p>
            <a:endParaRPr lang="nl-NL" sz="1800" b="0" strike="noStrike" spc="-1">
              <a:solidFill>
                <a:srgbClr val="000000"/>
              </a:solidFill>
              <a:uFill>
                <a:solidFill>
                  <a:srgbClr val="FFFFFF"/>
                </a:solidFill>
              </a:uFill>
              <a:latin typeface="Calibri"/>
            </a:endParaRPr>
          </a:p>
        </p:txBody>
      </p:sp>
      <p:sp>
        <p:nvSpPr>
          <p:cNvPr id="62" name="PlaceHolder 2"/>
          <p:cNvSpPr>
            <a:spLocks noGrp="1"/>
          </p:cNvSpPr>
          <p:nvPr>
            <p:ph type="body"/>
          </p:nvPr>
        </p:nvSpPr>
        <p:spPr>
          <a:xfrm>
            <a:off x="468000" y="1332000"/>
            <a:ext cx="8352000" cy="2403720"/>
          </a:xfrm>
          <a:prstGeom prst="rect">
            <a:avLst/>
          </a:prstGeom>
        </p:spPr>
        <p:txBody>
          <a:bodyPr lIns="0" tIns="0" rIns="0" bIns="0"/>
          <a:lstStyle/>
          <a:p>
            <a:endParaRPr lang="nl-NL" sz="2200" b="0" strike="noStrike" spc="-1">
              <a:solidFill>
                <a:srgbClr val="000000"/>
              </a:solidFill>
              <a:uFill>
                <a:solidFill>
                  <a:srgbClr val="FFFFFF"/>
                </a:solidFill>
              </a:uFill>
              <a:latin typeface="Arial"/>
            </a:endParaRPr>
          </a:p>
        </p:txBody>
      </p:sp>
      <p:sp>
        <p:nvSpPr>
          <p:cNvPr id="63" name="PlaceHolder 3"/>
          <p:cNvSpPr>
            <a:spLocks noGrp="1"/>
          </p:cNvSpPr>
          <p:nvPr>
            <p:ph type="body"/>
          </p:nvPr>
        </p:nvSpPr>
        <p:spPr>
          <a:xfrm>
            <a:off x="468000" y="3964320"/>
            <a:ext cx="8352000" cy="2403720"/>
          </a:xfrm>
          <a:prstGeom prst="rect">
            <a:avLst/>
          </a:prstGeom>
        </p:spPr>
        <p:txBody>
          <a:bodyPr lIns="0" tIns="0" rIns="0" bIns="0"/>
          <a:lstStyle/>
          <a:p>
            <a:endParaRPr lang="nl-NL" sz="22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24918492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Separator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395536" y="404664"/>
            <a:ext cx="8280920" cy="1470025"/>
          </a:xfrm>
        </p:spPr>
        <p:txBody>
          <a:bodyPr>
            <a:noAutofit/>
          </a:bodyPr>
          <a:lstStyle>
            <a:lvl1pPr algn="l">
              <a:defRPr sz="2800" b="1">
                <a:solidFill>
                  <a:schemeClr val="tx1"/>
                </a:solidFill>
                <a:latin typeface="Arial" pitchFamily="34" charset="0"/>
                <a:cs typeface="Arial" pitchFamily="34" charset="0"/>
              </a:defRPr>
            </a:lvl1pPr>
          </a:lstStyle>
          <a:p>
            <a:r>
              <a:rPr lang="en-GB" noProof="0" dirty="0"/>
              <a:t>Title of your separator slide </a:t>
            </a:r>
            <a:br>
              <a:rPr lang="en-GB" noProof="0" dirty="0"/>
            </a:br>
            <a:r>
              <a:rPr lang="en-GB" noProof="0" dirty="0"/>
              <a:t>(Arial bold 28 </a:t>
            </a:r>
            <a:r>
              <a:rPr lang="en-GB" noProof="0" dirty="0" err="1"/>
              <a:t>pts</a:t>
            </a:r>
            <a:r>
              <a:rPr lang="en-GB" noProof="0" dirty="0"/>
              <a:t>)</a:t>
            </a:r>
          </a:p>
        </p:txBody>
      </p:sp>
    </p:spTree>
    <p:extLst>
      <p:ext uri="{BB962C8B-B14F-4D97-AF65-F5344CB8AC3E}">
        <p14:creationId xmlns:p14="http://schemas.microsoft.com/office/powerpoint/2010/main" val="1512901787"/>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468000" y="144000"/>
            <a:ext cx="6227640" cy="827640"/>
          </a:xfrm>
          <a:prstGeom prst="rect">
            <a:avLst/>
          </a:prstGeom>
        </p:spPr>
        <p:txBody>
          <a:bodyPr lIns="0" tIns="0" rIns="0" bIns="0" anchor="ctr"/>
          <a:lstStyle/>
          <a:p>
            <a:endParaRPr lang="nl-NL" sz="1800" b="0" strike="noStrike" spc="-1">
              <a:solidFill>
                <a:srgbClr val="000000"/>
              </a:solidFill>
              <a:uFill>
                <a:solidFill>
                  <a:srgbClr val="FFFFFF"/>
                </a:solidFill>
              </a:uFill>
              <a:latin typeface="Calibri"/>
            </a:endParaRPr>
          </a:p>
        </p:txBody>
      </p:sp>
      <p:sp>
        <p:nvSpPr>
          <p:cNvPr id="65" name="PlaceHolder 2"/>
          <p:cNvSpPr>
            <a:spLocks noGrp="1"/>
          </p:cNvSpPr>
          <p:nvPr>
            <p:ph type="body"/>
          </p:nvPr>
        </p:nvSpPr>
        <p:spPr>
          <a:xfrm>
            <a:off x="468000" y="1332000"/>
            <a:ext cx="4075560" cy="2403720"/>
          </a:xfrm>
          <a:prstGeom prst="rect">
            <a:avLst/>
          </a:prstGeom>
        </p:spPr>
        <p:txBody>
          <a:bodyPr lIns="0" tIns="0" rIns="0" bIns="0"/>
          <a:lstStyle/>
          <a:p>
            <a:endParaRPr lang="nl-NL" sz="2200" b="0" strike="noStrike" spc="-1">
              <a:solidFill>
                <a:srgbClr val="000000"/>
              </a:solidFill>
              <a:uFill>
                <a:solidFill>
                  <a:srgbClr val="FFFFFF"/>
                </a:solidFill>
              </a:uFill>
              <a:latin typeface="Arial"/>
            </a:endParaRPr>
          </a:p>
        </p:txBody>
      </p:sp>
      <p:sp>
        <p:nvSpPr>
          <p:cNvPr id="66" name="PlaceHolder 3"/>
          <p:cNvSpPr>
            <a:spLocks noGrp="1"/>
          </p:cNvSpPr>
          <p:nvPr>
            <p:ph type="body"/>
          </p:nvPr>
        </p:nvSpPr>
        <p:spPr>
          <a:xfrm>
            <a:off x="4747680" y="1332000"/>
            <a:ext cx="4075560" cy="2403720"/>
          </a:xfrm>
          <a:prstGeom prst="rect">
            <a:avLst/>
          </a:prstGeom>
        </p:spPr>
        <p:txBody>
          <a:bodyPr lIns="0" tIns="0" rIns="0" bIns="0"/>
          <a:lstStyle/>
          <a:p>
            <a:endParaRPr lang="nl-NL" sz="2200" b="0" strike="noStrike" spc="-1">
              <a:solidFill>
                <a:srgbClr val="000000"/>
              </a:solidFill>
              <a:uFill>
                <a:solidFill>
                  <a:srgbClr val="FFFFFF"/>
                </a:solidFill>
              </a:uFill>
              <a:latin typeface="Arial"/>
            </a:endParaRPr>
          </a:p>
        </p:txBody>
      </p:sp>
      <p:sp>
        <p:nvSpPr>
          <p:cNvPr id="67" name="PlaceHolder 4"/>
          <p:cNvSpPr>
            <a:spLocks noGrp="1"/>
          </p:cNvSpPr>
          <p:nvPr>
            <p:ph type="body"/>
          </p:nvPr>
        </p:nvSpPr>
        <p:spPr>
          <a:xfrm>
            <a:off x="4747680" y="3964320"/>
            <a:ext cx="4075560" cy="2403720"/>
          </a:xfrm>
          <a:prstGeom prst="rect">
            <a:avLst/>
          </a:prstGeom>
        </p:spPr>
        <p:txBody>
          <a:bodyPr lIns="0" tIns="0" rIns="0" bIns="0"/>
          <a:lstStyle/>
          <a:p>
            <a:endParaRPr lang="nl-NL" sz="2200" b="0" strike="noStrike" spc="-1">
              <a:solidFill>
                <a:srgbClr val="000000"/>
              </a:solidFill>
              <a:uFill>
                <a:solidFill>
                  <a:srgbClr val="FFFFFF"/>
                </a:solidFill>
              </a:uFill>
              <a:latin typeface="Arial"/>
            </a:endParaRPr>
          </a:p>
        </p:txBody>
      </p:sp>
      <p:sp>
        <p:nvSpPr>
          <p:cNvPr id="68" name="PlaceHolder 5"/>
          <p:cNvSpPr>
            <a:spLocks noGrp="1"/>
          </p:cNvSpPr>
          <p:nvPr>
            <p:ph type="body"/>
          </p:nvPr>
        </p:nvSpPr>
        <p:spPr>
          <a:xfrm>
            <a:off x="468000" y="3964320"/>
            <a:ext cx="4075560" cy="2403720"/>
          </a:xfrm>
          <a:prstGeom prst="rect">
            <a:avLst/>
          </a:prstGeom>
        </p:spPr>
        <p:txBody>
          <a:bodyPr lIns="0" tIns="0" rIns="0" bIns="0"/>
          <a:lstStyle/>
          <a:p>
            <a:endParaRPr lang="nl-NL" sz="22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3190175963"/>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468000" y="144000"/>
            <a:ext cx="6227640" cy="827640"/>
          </a:xfrm>
          <a:prstGeom prst="rect">
            <a:avLst/>
          </a:prstGeom>
        </p:spPr>
        <p:txBody>
          <a:bodyPr lIns="0" tIns="0" rIns="0" bIns="0" anchor="ctr"/>
          <a:lstStyle/>
          <a:p>
            <a:endParaRPr lang="nl-NL" sz="1800" b="0" strike="noStrike" spc="-1">
              <a:solidFill>
                <a:srgbClr val="000000"/>
              </a:solidFill>
              <a:uFill>
                <a:solidFill>
                  <a:srgbClr val="FFFFFF"/>
                </a:solidFill>
              </a:uFill>
              <a:latin typeface="Calibri"/>
            </a:endParaRPr>
          </a:p>
        </p:txBody>
      </p:sp>
      <p:sp>
        <p:nvSpPr>
          <p:cNvPr id="70" name="PlaceHolder 2"/>
          <p:cNvSpPr>
            <a:spLocks noGrp="1"/>
          </p:cNvSpPr>
          <p:nvPr>
            <p:ph type="body"/>
          </p:nvPr>
        </p:nvSpPr>
        <p:spPr>
          <a:xfrm>
            <a:off x="468000" y="1332000"/>
            <a:ext cx="8352000" cy="5039640"/>
          </a:xfrm>
          <a:prstGeom prst="rect">
            <a:avLst/>
          </a:prstGeom>
        </p:spPr>
        <p:txBody>
          <a:bodyPr lIns="0" tIns="0" rIns="0" bIns="0"/>
          <a:lstStyle/>
          <a:p>
            <a:endParaRPr lang="nl-NL" sz="2200" b="0" strike="noStrike" spc="-1">
              <a:solidFill>
                <a:srgbClr val="000000"/>
              </a:solidFill>
              <a:uFill>
                <a:solidFill>
                  <a:srgbClr val="FFFFFF"/>
                </a:solidFill>
              </a:uFill>
              <a:latin typeface="Arial"/>
            </a:endParaRPr>
          </a:p>
        </p:txBody>
      </p:sp>
      <p:sp>
        <p:nvSpPr>
          <p:cNvPr id="71" name="PlaceHolder 3"/>
          <p:cNvSpPr>
            <a:spLocks noGrp="1"/>
          </p:cNvSpPr>
          <p:nvPr>
            <p:ph type="body"/>
          </p:nvPr>
        </p:nvSpPr>
        <p:spPr>
          <a:xfrm>
            <a:off x="468000" y="1332000"/>
            <a:ext cx="8352000" cy="5039640"/>
          </a:xfrm>
          <a:prstGeom prst="rect">
            <a:avLst/>
          </a:prstGeom>
        </p:spPr>
        <p:txBody>
          <a:bodyPr lIns="0" tIns="0" rIns="0" bIns="0"/>
          <a:lstStyle/>
          <a:p>
            <a:endParaRPr lang="nl-NL" sz="2200" b="0" strike="noStrike" spc="-1">
              <a:solidFill>
                <a:srgbClr val="000000"/>
              </a:solidFill>
              <a:uFill>
                <a:solidFill>
                  <a:srgbClr val="FFFFFF"/>
                </a:solidFill>
              </a:uFill>
              <a:latin typeface="Arial"/>
            </a:endParaRPr>
          </a:p>
        </p:txBody>
      </p:sp>
      <p:pic>
        <p:nvPicPr>
          <p:cNvPr id="72" name="Picture 71"/>
          <p:cNvPicPr/>
          <p:nvPr/>
        </p:nvPicPr>
        <p:blipFill>
          <a:blip r:embed="rId2"/>
          <a:stretch/>
        </p:blipFill>
        <p:spPr>
          <a:xfrm>
            <a:off x="1485720" y="1331640"/>
            <a:ext cx="6316200" cy="5039640"/>
          </a:xfrm>
          <a:prstGeom prst="rect">
            <a:avLst/>
          </a:prstGeom>
          <a:ln>
            <a:noFill/>
          </a:ln>
        </p:spPr>
      </p:pic>
      <p:pic>
        <p:nvPicPr>
          <p:cNvPr id="73" name="Picture 72"/>
          <p:cNvPicPr/>
          <p:nvPr/>
        </p:nvPicPr>
        <p:blipFill>
          <a:blip r:embed="rId2"/>
          <a:stretch/>
        </p:blipFill>
        <p:spPr>
          <a:xfrm>
            <a:off x="1485720" y="1331640"/>
            <a:ext cx="6316200" cy="5039640"/>
          </a:xfrm>
          <a:prstGeom prst="rect">
            <a:avLst/>
          </a:prstGeom>
          <a:ln>
            <a:noFill/>
          </a:ln>
        </p:spPr>
      </p:pic>
    </p:spTree>
    <p:extLst>
      <p:ext uri="{BB962C8B-B14F-4D97-AF65-F5344CB8AC3E}">
        <p14:creationId xmlns:p14="http://schemas.microsoft.com/office/powerpoint/2010/main" val="11961388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Separator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395536" y="404664"/>
            <a:ext cx="8280920" cy="1470025"/>
          </a:xfrm>
        </p:spPr>
        <p:txBody>
          <a:bodyPr>
            <a:noAutofit/>
          </a:bodyPr>
          <a:lstStyle>
            <a:lvl1pPr algn="l">
              <a:defRPr sz="2800" b="1">
                <a:solidFill>
                  <a:schemeClr val="bg1"/>
                </a:solidFill>
                <a:latin typeface="Arial" pitchFamily="34" charset="0"/>
                <a:cs typeface="Arial" pitchFamily="34" charset="0"/>
              </a:defRPr>
            </a:lvl1pPr>
          </a:lstStyle>
          <a:p>
            <a:r>
              <a:rPr lang="en-GB" noProof="0" dirty="0"/>
              <a:t>Title of your separator slide </a:t>
            </a:r>
            <a:br>
              <a:rPr lang="en-GB" noProof="0" dirty="0"/>
            </a:br>
            <a:r>
              <a:rPr lang="en-GB" noProof="0" dirty="0"/>
              <a:t>(Arial bold 28 </a:t>
            </a:r>
            <a:r>
              <a:rPr lang="en-GB" noProof="0" dirty="0" err="1"/>
              <a:t>pts</a:t>
            </a:r>
            <a:r>
              <a:rPr lang="en-GB" noProof="0" dirty="0"/>
              <a:t>)</a:t>
            </a:r>
          </a:p>
        </p:txBody>
      </p:sp>
    </p:spTree>
    <p:extLst>
      <p:ext uri="{BB962C8B-B14F-4D97-AF65-F5344CB8AC3E}">
        <p14:creationId xmlns:p14="http://schemas.microsoft.com/office/powerpoint/2010/main" val="37647353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Separator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395536" y="404664"/>
            <a:ext cx="8280920" cy="1470025"/>
          </a:xfrm>
        </p:spPr>
        <p:txBody>
          <a:bodyPr>
            <a:noAutofit/>
          </a:bodyPr>
          <a:lstStyle>
            <a:lvl1pPr algn="l">
              <a:defRPr sz="2800" b="1">
                <a:solidFill>
                  <a:schemeClr val="bg1"/>
                </a:solidFill>
                <a:latin typeface="Arial" pitchFamily="34" charset="0"/>
                <a:cs typeface="Arial" pitchFamily="34" charset="0"/>
              </a:defRPr>
            </a:lvl1pPr>
          </a:lstStyle>
          <a:p>
            <a:r>
              <a:rPr lang="en-GB" noProof="0" dirty="0"/>
              <a:t>Title of your separator slide </a:t>
            </a:r>
            <a:br>
              <a:rPr lang="en-GB" noProof="0" dirty="0"/>
            </a:br>
            <a:r>
              <a:rPr lang="en-GB" noProof="0" dirty="0"/>
              <a:t>(Arial bold 28 </a:t>
            </a:r>
            <a:r>
              <a:rPr lang="en-GB" noProof="0" dirty="0" err="1"/>
              <a:t>pts</a:t>
            </a:r>
            <a:r>
              <a:rPr lang="en-GB" noProof="0" dirty="0"/>
              <a:t>)</a:t>
            </a:r>
          </a:p>
        </p:txBody>
      </p:sp>
    </p:spTree>
    <p:extLst>
      <p:ext uri="{BB962C8B-B14F-4D97-AF65-F5344CB8AC3E}">
        <p14:creationId xmlns:p14="http://schemas.microsoft.com/office/powerpoint/2010/main" val="20734161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Separator 5">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395536" y="404664"/>
            <a:ext cx="8280920" cy="1470025"/>
          </a:xfrm>
        </p:spPr>
        <p:txBody>
          <a:bodyPr>
            <a:noAutofit/>
          </a:bodyPr>
          <a:lstStyle>
            <a:lvl1pPr algn="l">
              <a:defRPr sz="2800" b="1">
                <a:solidFill>
                  <a:schemeClr val="bg1"/>
                </a:solidFill>
                <a:latin typeface="Arial" pitchFamily="34" charset="0"/>
                <a:cs typeface="Arial" pitchFamily="34" charset="0"/>
              </a:defRPr>
            </a:lvl1pPr>
          </a:lstStyle>
          <a:p>
            <a:r>
              <a:rPr lang="en-GB" noProof="0" dirty="0"/>
              <a:t>Title of your separator slide </a:t>
            </a:r>
            <a:br>
              <a:rPr lang="en-GB" noProof="0" dirty="0"/>
            </a:br>
            <a:r>
              <a:rPr lang="en-GB" noProof="0" dirty="0"/>
              <a:t>(Arial bold 28 </a:t>
            </a:r>
            <a:r>
              <a:rPr lang="en-GB" noProof="0" dirty="0" err="1"/>
              <a:t>pts</a:t>
            </a:r>
            <a:r>
              <a:rPr lang="en-GB" noProof="0" dirty="0"/>
              <a:t>)</a:t>
            </a:r>
          </a:p>
        </p:txBody>
      </p:sp>
    </p:spTree>
    <p:extLst>
      <p:ext uri="{BB962C8B-B14F-4D97-AF65-F5344CB8AC3E}">
        <p14:creationId xmlns:p14="http://schemas.microsoft.com/office/powerpoint/2010/main" val="31722054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jp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slideLayout" Target="../slideLayouts/slideLayout32.xml"/><Relationship Id="rId18" Type="http://schemas.openxmlformats.org/officeDocument/2006/relationships/slideLayout" Target="../slideLayouts/slideLayout37.xml"/><Relationship Id="rId3" Type="http://schemas.openxmlformats.org/officeDocument/2006/relationships/slideLayout" Target="../slideLayouts/slideLayout22.xml"/><Relationship Id="rId21" Type="http://schemas.openxmlformats.org/officeDocument/2006/relationships/image" Target="../media/image13.jpeg"/><Relationship Id="rId7" Type="http://schemas.openxmlformats.org/officeDocument/2006/relationships/slideLayout" Target="../slideLayouts/slideLayout26.xml"/><Relationship Id="rId12" Type="http://schemas.openxmlformats.org/officeDocument/2006/relationships/slideLayout" Target="../slideLayouts/slideLayout31.xml"/><Relationship Id="rId17" Type="http://schemas.openxmlformats.org/officeDocument/2006/relationships/slideLayout" Target="../slideLayouts/slideLayout36.xml"/><Relationship Id="rId2" Type="http://schemas.openxmlformats.org/officeDocument/2006/relationships/slideLayout" Target="../slideLayouts/slideLayout21.xml"/><Relationship Id="rId16" Type="http://schemas.openxmlformats.org/officeDocument/2006/relationships/slideLayout" Target="../slideLayouts/slideLayout35.xml"/><Relationship Id="rId20" Type="http://schemas.openxmlformats.org/officeDocument/2006/relationships/image" Target="../media/image1.jpg"/><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5" Type="http://schemas.openxmlformats.org/officeDocument/2006/relationships/slideLayout" Target="../slideLayouts/slideLayout34.xml"/><Relationship Id="rId10" Type="http://schemas.openxmlformats.org/officeDocument/2006/relationships/slideLayout" Target="../slideLayouts/slideLayout29.xml"/><Relationship Id="rId19" Type="http://schemas.openxmlformats.org/officeDocument/2006/relationships/theme" Target="../theme/theme2.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slideLayout" Target="../slideLayouts/slideLayout3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5.xml"/><Relationship Id="rId13" Type="http://schemas.openxmlformats.org/officeDocument/2006/relationships/theme" Target="../theme/theme3.xml"/><Relationship Id="rId3" Type="http://schemas.openxmlformats.org/officeDocument/2006/relationships/slideLayout" Target="../slideLayouts/slideLayout40.xml"/><Relationship Id="rId7" Type="http://schemas.openxmlformats.org/officeDocument/2006/relationships/slideLayout" Target="../slideLayouts/slideLayout44.xml"/><Relationship Id="rId12" Type="http://schemas.openxmlformats.org/officeDocument/2006/relationships/slideLayout" Target="../slideLayouts/slideLayout49.xml"/><Relationship Id="rId2" Type="http://schemas.openxmlformats.org/officeDocument/2006/relationships/slideLayout" Target="../slideLayouts/slideLayout39.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5" Type="http://schemas.openxmlformats.org/officeDocument/2006/relationships/slideLayout" Target="../slideLayouts/slideLayout42.xml"/><Relationship Id="rId10" Type="http://schemas.openxmlformats.org/officeDocument/2006/relationships/slideLayout" Target="../slideLayouts/slideLayout47.xml"/><Relationship Id="rId4" Type="http://schemas.openxmlformats.org/officeDocument/2006/relationships/slideLayout" Target="../slideLayouts/slideLayout41.xml"/><Relationship Id="rId9" Type="http://schemas.openxmlformats.org/officeDocument/2006/relationships/slideLayout" Target="../slideLayouts/slideLayout46.xml"/><Relationship Id="rId14" Type="http://schemas.openxmlformats.org/officeDocument/2006/relationships/image" Target="../media/image2.jp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7.xml"/><Relationship Id="rId13" Type="http://schemas.openxmlformats.org/officeDocument/2006/relationships/theme" Target="../theme/theme4.xml"/><Relationship Id="rId3" Type="http://schemas.openxmlformats.org/officeDocument/2006/relationships/slideLayout" Target="../slideLayouts/slideLayout52.xml"/><Relationship Id="rId7" Type="http://schemas.openxmlformats.org/officeDocument/2006/relationships/slideLayout" Target="../slideLayouts/slideLayout56.xml"/><Relationship Id="rId12" Type="http://schemas.openxmlformats.org/officeDocument/2006/relationships/slideLayout" Target="../slideLayouts/slideLayout61.xml"/><Relationship Id="rId2" Type="http://schemas.openxmlformats.org/officeDocument/2006/relationships/slideLayout" Target="../slideLayouts/slideLayout51.xml"/><Relationship Id="rId1" Type="http://schemas.openxmlformats.org/officeDocument/2006/relationships/slideLayout" Target="../slideLayouts/slideLayout50.xml"/><Relationship Id="rId6" Type="http://schemas.openxmlformats.org/officeDocument/2006/relationships/slideLayout" Target="../slideLayouts/slideLayout55.xml"/><Relationship Id="rId11" Type="http://schemas.openxmlformats.org/officeDocument/2006/relationships/slideLayout" Target="../slideLayouts/slideLayout60.xml"/><Relationship Id="rId5" Type="http://schemas.openxmlformats.org/officeDocument/2006/relationships/slideLayout" Target="../slideLayouts/slideLayout54.xml"/><Relationship Id="rId10" Type="http://schemas.openxmlformats.org/officeDocument/2006/relationships/slideLayout" Target="../slideLayouts/slideLayout59.xml"/><Relationship Id="rId4" Type="http://schemas.openxmlformats.org/officeDocument/2006/relationships/slideLayout" Target="../slideLayouts/slideLayout53.xml"/><Relationship Id="rId9" Type="http://schemas.openxmlformats.org/officeDocument/2006/relationships/slideLayout" Target="../slideLayouts/slideLayout58.xml"/><Relationship Id="rId14" Type="http://schemas.openxmlformats.org/officeDocument/2006/relationships/image" Target="../media/image3.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2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7544" y="144000"/>
            <a:ext cx="6228000" cy="828000"/>
          </a:xfrm>
          <a:prstGeom prst="rect">
            <a:avLst/>
          </a:prstGeom>
        </p:spPr>
        <p:txBody>
          <a:bodyPr vert="horz" wrap="square" lIns="91440" tIns="45720" rIns="91440" bIns="45720" rtlCol="0" anchor="b" anchorCtr="0">
            <a:noAutofit/>
          </a:bodyPr>
          <a:lstStyle/>
          <a:p>
            <a:r>
              <a:rPr lang="en-US" dirty="0"/>
              <a:t>Title of your slide (Arial bold 24 </a:t>
            </a:r>
            <a:r>
              <a:rPr lang="en-US" dirty="0" err="1"/>
              <a:t>pts</a:t>
            </a:r>
            <a:r>
              <a:rPr lang="en-US" dirty="0"/>
              <a:t>)</a:t>
            </a:r>
            <a:br>
              <a:rPr lang="en-US" dirty="0"/>
            </a:br>
            <a:r>
              <a:rPr lang="en-US" dirty="0"/>
              <a:t>Subtitle - if applicable - (Arial bold 24 </a:t>
            </a:r>
            <a:r>
              <a:rPr lang="en-US" dirty="0" err="1"/>
              <a:t>pts</a:t>
            </a:r>
            <a:r>
              <a:rPr lang="en-US" dirty="0"/>
              <a:t>)</a:t>
            </a:r>
            <a:endParaRPr lang="nl-NL" dirty="0"/>
          </a:p>
        </p:txBody>
      </p:sp>
      <p:sp>
        <p:nvSpPr>
          <p:cNvPr id="3" name="Text Placeholder 2"/>
          <p:cNvSpPr>
            <a:spLocks noGrp="1"/>
          </p:cNvSpPr>
          <p:nvPr>
            <p:ph type="body" idx="1"/>
          </p:nvPr>
        </p:nvSpPr>
        <p:spPr>
          <a:xfrm>
            <a:off x="468000" y="1332000"/>
            <a:ext cx="8352150" cy="5040000"/>
          </a:xfrm>
          <a:prstGeom prst="rect">
            <a:avLst/>
          </a:prstGeom>
        </p:spPr>
        <p:txBody>
          <a:bodyPr vert="horz" wrap="square" lIns="91440" tIns="45720" rIns="91440" bIns="45720" rtlCol="0">
            <a:noAutofit/>
          </a:bodyPr>
          <a:lstStyle/>
          <a:p>
            <a:pPr marL="0" marR="0" lvl="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a:pPr>
            <a:r>
              <a:rPr lang="en-GB" noProof="0" dirty="0"/>
              <a:t>Click to edit Master text styles (22 </a:t>
            </a:r>
            <a:r>
              <a:rPr lang="en-GB" noProof="0" dirty="0" err="1"/>
              <a:t>pts</a:t>
            </a:r>
            <a:r>
              <a:rPr lang="en-GB" noProof="0" dirty="0"/>
              <a:t>)</a:t>
            </a:r>
          </a:p>
          <a:p>
            <a:pPr lvl="0"/>
            <a:endParaRPr lang="en-GB" noProof="0" dirty="0"/>
          </a:p>
          <a:p>
            <a:pPr lvl="0"/>
            <a:r>
              <a:rPr lang="en-GB" noProof="0" dirty="0"/>
              <a:t>Click to edit Master text styles (22 </a:t>
            </a:r>
            <a:r>
              <a:rPr lang="en-GB" noProof="0" dirty="0" err="1"/>
              <a:t>pts</a:t>
            </a:r>
            <a:r>
              <a:rPr lang="en-GB" noProof="0" dirty="0"/>
              <a:t>)</a:t>
            </a:r>
          </a:p>
          <a:p>
            <a:pPr lvl="1"/>
            <a:r>
              <a:rPr lang="en-GB" noProof="0" dirty="0"/>
              <a:t>Second level (20 </a:t>
            </a:r>
            <a:r>
              <a:rPr lang="en-GB" noProof="0" dirty="0" err="1"/>
              <a:t>pts</a:t>
            </a:r>
            <a:r>
              <a:rPr lang="en-GB" noProof="0" dirty="0"/>
              <a:t>)</a:t>
            </a:r>
          </a:p>
          <a:p>
            <a:pPr lvl="2"/>
            <a:r>
              <a:rPr lang="en-GB" noProof="0" dirty="0"/>
              <a:t>Third level (18 </a:t>
            </a:r>
            <a:r>
              <a:rPr lang="en-GB" noProof="0" dirty="0" err="1"/>
              <a:t>pts</a:t>
            </a:r>
            <a:r>
              <a:rPr lang="en-GB" noProof="0" dirty="0"/>
              <a:t>)</a:t>
            </a:r>
          </a:p>
          <a:p>
            <a:pPr lvl="3"/>
            <a:r>
              <a:rPr lang="en-GB" noProof="0" dirty="0"/>
              <a:t>Fourth level (16 </a:t>
            </a:r>
            <a:r>
              <a:rPr lang="en-GB" noProof="0" dirty="0" err="1"/>
              <a:t>pts</a:t>
            </a:r>
            <a:r>
              <a:rPr lang="en-GB" noProof="0" dirty="0"/>
              <a:t>)</a:t>
            </a:r>
          </a:p>
          <a:p>
            <a:pPr lvl="4"/>
            <a:r>
              <a:rPr lang="en-GB" noProof="0" dirty="0"/>
              <a:t>Fifth level (16 </a:t>
            </a:r>
            <a:r>
              <a:rPr lang="en-GB" noProof="0" dirty="0" err="1"/>
              <a:t>pts</a:t>
            </a:r>
            <a:r>
              <a:rPr lang="en-GB" noProof="0" dirty="0"/>
              <a:t>)</a:t>
            </a:r>
          </a:p>
        </p:txBody>
      </p:sp>
      <p:sp>
        <p:nvSpPr>
          <p:cNvPr id="9" name="Text Box 774"/>
          <p:cNvSpPr txBox="1">
            <a:spLocks noChangeArrowheads="1"/>
          </p:cNvSpPr>
          <p:nvPr/>
        </p:nvSpPr>
        <p:spPr bwMode="auto">
          <a:xfrm>
            <a:off x="7812360" y="6525344"/>
            <a:ext cx="1201737" cy="214313"/>
          </a:xfrm>
          <a:prstGeom prst="rect">
            <a:avLst/>
          </a:prstGeom>
          <a:noFill/>
          <a:ln w="9525">
            <a:noFill/>
            <a:miter lim="800000"/>
            <a:headEnd/>
            <a:tailEnd/>
          </a:ln>
          <a:effectLst/>
        </p:spPr>
        <p:txBody>
          <a:bodyPr anchor="b">
            <a:spAutoFit/>
          </a:bodyPr>
          <a:lstStyle/>
          <a:p>
            <a:pPr algn="r"/>
            <a:fld id="{B5D6819E-2BB9-42BD-8C27-2B2FF08F3B5E}" type="slidenum">
              <a:rPr lang="en-GB" sz="800" smtClean="0">
                <a:solidFill>
                  <a:srgbClr val="004621"/>
                </a:solidFill>
                <a:latin typeface="Arial" panose="020B0604020202020204" pitchFamily="34" charset="0"/>
                <a:cs typeface="Arial" panose="020B0604020202020204" pitchFamily="34" charset="0"/>
              </a:rPr>
              <a:pPr algn="r"/>
              <a:t>‹#›</a:t>
            </a:fld>
            <a:endParaRPr lang="en-GB" sz="800" dirty="0">
              <a:solidFill>
                <a:srgbClr val="004621"/>
              </a:solidFill>
              <a:latin typeface="Arial" panose="020B0604020202020204" pitchFamily="34" charset="0"/>
              <a:cs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62" r:id="rId3"/>
    <p:sldLayoutId id="2147483660" r:id="rId4"/>
    <p:sldLayoutId id="2147483661"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 id="2147483671" r:id="rId14"/>
    <p:sldLayoutId id="2147483672" r:id="rId15"/>
    <p:sldLayoutId id="2147483673" r:id="rId16"/>
    <p:sldLayoutId id="2147483719" r:id="rId17"/>
    <p:sldLayoutId id="2147483720" r:id="rId18"/>
    <p:sldLayoutId id="2147483721" r:id="rId19"/>
  </p:sldLayoutIdLst>
  <p:txStyles>
    <p:title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p:titleStyle>
    <p:bodyStyle>
      <a:lvl1pPr marL="457200" marR="0" indent="-457200" algn="l" defTabSz="914400" rtl="0" eaLnBrk="1" fontAlgn="auto" latinLnBrk="0" hangingPunct="1">
        <a:lnSpc>
          <a:spcPct val="100000"/>
        </a:lnSpc>
        <a:spcBef>
          <a:spcPct val="20000"/>
        </a:spcBef>
        <a:spcAft>
          <a:spcPts val="0"/>
        </a:spcAft>
        <a:buClrTx/>
        <a:buSzTx/>
        <a:buFont typeface="Wingdings" panose="05000000000000000000" pitchFamily="2" charset="2"/>
        <a:buChar char="§"/>
        <a:tabLst/>
        <a:defRPr sz="2200" kern="1200">
          <a:solidFill>
            <a:schemeClr val="tx1"/>
          </a:solidFill>
          <a:latin typeface="Arial" panose="020B0604020202020204" pitchFamily="34" charset="0"/>
          <a:ea typeface="+mn-ea"/>
          <a:cs typeface="Arial" panose="020B0604020202020204" pitchFamily="34" charset="0"/>
        </a:defRPr>
      </a:lvl1pPr>
      <a:lvl2pPr marL="625475" indent="-265113" algn="l" defTabSz="914400" rtl="0" eaLnBrk="1" latinLnBrk="0" hangingPunct="1">
        <a:spcBef>
          <a:spcPct val="200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2pPr>
      <a:lvl3pPr marL="898525" indent="-273050" algn="l" defTabSz="914400" rtl="0" eaLnBrk="1" latinLnBrk="0" hangingPunct="1">
        <a:spcBef>
          <a:spcPct val="200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3pPr>
      <a:lvl4pPr marL="1163638" indent="-265113" algn="l" defTabSz="914400" rtl="0" eaLnBrk="1" latinLnBrk="0" hangingPunct="1">
        <a:spcBef>
          <a:spcPct val="20000"/>
        </a:spcBef>
        <a:buFont typeface="Arial" pitchFamily="34" charset="0"/>
        <a:buChar char="­"/>
        <a:defRPr sz="1600" kern="1200">
          <a:solidFill>
            <a:schemeClr val="tx1"/>
          </a:solidFill>
          <a:latin typeface="Arial" panose="020B0604020202020204" pitchFamily="34" charset="0"/>
          <a:ea typeface="+mn-ea"/>
          <a:cs typeface="Arial" panose="020B0604020202020204" pitchFamily="34" charset="0"/>
        </a:defRPr>
      </a:lvl4pPr>
      <a:lvl5pPr marL="1524000" indent="-360363" algn="l" defTabSz="914400" rtl="0" eaLnBrk="1" latinLnBrk="0" hangingPunct="1">
        <a:spcBef>
          <a:spcPct val="20000"/>
        </a:spcBef>
        <a:buFont typeface="Arial" pitchFamily="34" charset="0"/>
        <a:buChar char="»"/>
        <a:defRPr sz="1600" kern="1200" baseline="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20">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7544" y="144000"/>
            <a:ext cx="6228000" cy="828000"/>
          </a:xfrm>
          <a:prstGeom prst="rect">
            <a:avLst/>
          </a:prstGeom>
        </p:spPr>
        <p:txBody>
          <a:bodyPr vert="horz" wrap="square" lIns="91440" tIns="45720" rIns="91440" bIns="45720" rtlCol="0" anchor="b" anchorCtr="0">
            <a:noAutofit/>
          </a:bodyPr>
          <a:lstStyle/>
          <a:p>
            <a:r>
              <a:rPr lang="en-US" dirty="0"/>
              <a:t>Title of your slide (Arial bold 24 </a:t>
            </a:r>
            <a:r>
              <a:rPr lang="en-US" dirty="0" err="1"/>
              <a:t>pts</a:t>
            </a:r>
            <a:r>
              <a:rPr lang="en-US" dirty="0"/>
              <a:t>)</a:t>
            </a:r>
            <a:br>
              <a:rPr lang="en-US" dirty="0"/>
            </a:br>
            <a:r>
              <a:rPr lang="en-US" dirty="0"/>
              <a:t>Subtitle - if applicable - (Arial bold 24 </a:t>
            </a:r>
            <a:r>
              <a:rPr lang="en-US" dirty="0" err="1"/>
              <a:t>pts</a:t>
            </a:r>
            <a:r>
              <a:rPr lang="en-US" dirty="0"/>
              <a:t>)</a:t>
            </a:r>
            <a:endParaRPr lang="nl-NL" dirty="0"/>
          </a:p>
        </p:txBody>
      </p:sp>
      <p:sp>
        <p:nvSpPr>
          <p:cNvPr id="3" name="Text Placeholder 2"/>
          <p:cNvSpPr>
            <a:spLocks noGrp="1"/>
          </p:cNvSpPr>
          <p:nvPr>
            <p:ph type="body" idx="1"/>
          </p:nvPr>
        </p:nvSpPr>
        <p:spPr>
          <a:xfrm>
            <a:off x="468000" y="1332000"/>
            <a:ext cx="8352150" cy="5040000"/>
          </a:xfrm>
          <a:prstGeom prst="rect">
            <a:avLst/>
          </a:prstGeom>
        </p:spPr>
        <p:txBody>
          <a:bodyPr vert="horz" wrap="square" lIns="91440" tIns="45720" rIns="91440" bIns="45720" rtlCol="0">
            <a:noAutofit/>
          </a:bodyPr>
          <a:lstStyle/>
          <a:p>
            <a:pPr marL="0" marR="0" lvl="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a:pPr>
            <a:r>
              <a:rPr lang="en-GB" noProof="0" dirty="0"/>
              <a:t>Click to edit Master text styles (22 </a:t>
            </a:r>
            <a:r>
              <a:rPr lang="en-GB" noProof="0" dirty="0" err="1"/>
              <a:t>pts</a:t>
            </a:r>
            <a:r>
              <a:rPr lang="en-GB" noProof="0" dirty="0"/>
              <a:t>)</a:t>
            </a:r>
          </a:p>
          <a:p>
            <a:pPr lvl="0"/>
            <a:endParaRPr lang="en-GB" noProof="0" dirty="0"/>
          </a:p>
          <a:p>
            <a:pPr lvl="0"/>
            <a:r>
              <a:rPr lang="en-GB" noProof="0" dirty="0"/>
              <a:t>Click to edit Master text styles (22 </a:t>
            </a:r>
            <a:r>
              <a:rPr lang="en-GB" noProof="0" dirty="0" err="1"/>
              <a:t>pts</a:t>
            </a:r>
            <a:r>
              <a:rPr lang="en-GB" noProof="0" dirty="0"/>
              <a:t>)</a:t>
            </a:r>
          </a:p>
          <a:p>
            <a:pPr lvl="1"/>
            <a:r>
              <a:rPr lang="en-GB" noProof="0" dirty="0"/>
              <a:t>Second level (20 </a:t>
            </a:r>
            <a:r>
              <a:rPr lang="en-GB" noProof="0" dirty="0" err="1"/>
              <a:t>pts</a:t>
            </a:r>
            <a:r>
              <a:rPr lang="en-GB" noProof="0" dirty="0"/>
              <a:t>)</a:t>
            </a:r>
          </a:p>
          <a:p>
            <a:pPr lvl="2"/>
            <a:r>
              <a:rPr lang="en-GB" noProof="0" dirty="0"/>
              <a:t>Third level (18 </a:t>
            </a:r>
            <a:r>
              <a:rPr lang="en-GB" noProof="0" dirty="0" err="1"/>
              <a:t>pts</a:t>
            </a:r>
            <a:r>
              <a:rPr lang="en-GB" noProof="0" dirty="0"/>
              <a:t>)</a:t>
            </a:r>
          </a:p>
          <a:p>
            <a:pPr lvl="3"/>
            <a:r>
              <a:rPr lang="en-GB" noProof="0" dirty="0"/>
              <a:t>Fourth level (16 </a:t>
            </a:r>
            <a:r>
              <a:rPr lang="en-GB" noProof="0" dirty="0" err="1"/>
              <a:t>pts</a:t>
            </a:r>
            <a:r>
              <a:rPr lang="en-GB" noProof="0" dirty="0"/>
              <a:t>)</a:t>
            </a:r>
          </a:p>
          <a:p>
            <a:pPr lvl="4"/>
            <a:r>
              <a:rPr lang="en-GB" noProof="0" dirty="0"/>
              <a:t>Fifth level (16 </a:t>
            </a:r>
            <a:r>
              <a:rPr lang="en-GB" noProof="0" dirty="0" err="1"/>
              <a:t>pts</a:t>
            </a:r>
            <a:r>
              <a:rPr lang="en-GB" noProof="0" dirty="0"/>
              <a:t>)</a:t>
            </a:r>
          </a:p>
        </p:txBody>
      </p:sp>
      <p:sp>
        <p:nvSpPr>
          <p:cNvPr id="9" name="Text Box 774"/>
          <p:cNvSpPr txBox="1">
            <a:spLocks noChangeArrowheads="1"/>
          </p:cNvSpPr>
          <p:nvPr/>
        </p:nvSpPr>
        <p:spPr bwMode="auto">
          <a:xfrm>
            <a:off x="7812360" y="6525344"/>
            <a:ext cx="1201737" cy="214313"/>
          </a:xfrm>
          <a:prstGeom prst="rect">
            <a:avLst/>
          </a:prstGeom>
          <a:noFill/>
          <a:ln w="9525">
            <a:noFill/>
            <a:miter lim="800000"/>
            <a:headEnd/>
            <a:tailEnd/>
          </a:ln>
          <a:effectLst/>
        </p:spPr>
        <p:txBody>
          <a:bodyPr anchor="b">
            <a:spAutoFit/>
          </a:bodyPr>
          <a:lstStyle/>
          <a:p>
            <a:pPr algn="r"/>
            <a:fld id="{B5D6819E-2BB9-42BD-8C27-2B2FF08F3B5E}" type="slidenum">
              <a:rPr lang="en-GB" sz="800" smtClean="0">
                <a:solidFill>
                  <a:srgbClr val="004621"/>
                </a:solidFill>
                <a:latin typeface="Arial" panose="020B0604020202020204" pitchFamily="34" charset="0"/>
                <a:cs typeface="Arial" panose="020B0604020202020204" pitchFamily="34" charset="0"/>
              </a:rPr>
              <a:pPr algn="r"/>
              <a:t>‹#›</a:t>
            </a:fld>
            <a:endParaRPr lang="en-GB" sz="800" dirty="0">
              <a:solidFill>
                <a:srgbClr val="004621"/>
              </a:solidFill>
              <a:latin typeface="Arial" panose="020B0604020202020204" pitchFamily="34" charset="0"/>
              <a:cs typeface="Arial" panose="020B0604020202020204" pitchFamily="34" charset="0"/>
            </a:endParaRPr>
          </a:p>
        </p:txBody>
      </p:sp>
      <p:pic>
        <p:nvPicPr>
          <p:cNvPr id="5" name="Picture 4"/>
          <p:cNvPicPr>
            <a:picLocks noChangeAspect="1"/>
          </p:cNvPicPr>
          <p:nvPr userDrawn="1"/>
        </p:nvPicPr>
        <p:blipFill>
          <a:blip r:embed="rId21" cstate="print">
            <a:extLst>
              <a:ext uri="{28A0092B-C50C-407E-A947-70E740481C1C}">
                <a14:useLocalDpi xmlns:a14="http://schemas.microsoft.com/office/drawing/2010/main" val="0"/>
              </a:ext>
            </a:extLst>
          </a:blip>
          <a:stretch>
            <a:fillRect/>
          </a:stretch>
        </p:blipFill>
        <p:spPr>
          <a:xfrm>
            <a:off x="6995467" y="260648"/>
            <a:ext cx="1870846" cy="529927"/>
          </a:xfrm>
          <a:prstGeom prst="rect">
            <a:avLst/>
          </a:prstGeom>
        </p:spPr>
      </p:pic>
      <p:sp>
        <p:nvSpPr>
          <p:cNvPr id="6" name="Footer Placeholder 5"/>
          <p:cNvSpPr>
            <a:spLocks noGrp="1"/>
          </p:cNvSpPr>
          <p:nvPr>
            <p:ph type="ftr" sz="quarter" idx="3"/>
          </p:nvPr>
        </p:nvSpPr>
        <p:spPr>
          <a:xfrm>
            <a:off x="683568" y="6356350"/>
            <a:ext cx="720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MPM4CPS MC and WG meeting in Gdansk, Poland, 14-16 September 2016</a:t>
            </a:r>
            <a:endParaRPr lang="tr-TR" dirty="0"/>
          </a:p>
        </p:txBody>
      </p:sp>
    </p:spTree>
    <p:extLst>
      <p:ext uri="{BB962C8B-B14F-4D97-AF65-F5344CB8AC3E}">
        <p14:creationId xmlns:p14="http://schemas.microsoft.com/office/powerpoint/2010/main" val="1124054289"/>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687" r:id="rId13"/>
    <p:sldLayoutId id="2147483688" r:id="rId14"/>
    <p:sldLayoutId id="2147483689" r:id="rId15"/>
    <p:sldLayoutId id="2147483690" r:id="rId16"/>
    <p:sldLayoutId id="2147483691" r:id="rId17"/>
    <p:sldLayoutId id="2147483692" r:id="rId18"/>
  </p:sldLayoutIdLst>
  <p:hf sldNum="0" hdr="0" dt="0"/>
  <p:txStyles>
    <p:title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p:titleStyle>
    <p:bodyStyle>
      <a:lvl1pPr marL="457200" marR="0" indent="-457200" algn="l" defTabSz="914400" rtl="0" eaLnBrk="1" fontAlgn="auto" latinLnBrk="0" hangingPunct="1">
        <a:lnSpc>
          <a:spcPct val="100000"/>
        </a:lnSpc>
        <a:spcBef>
          <a:spcPct val="20000"/>
        </a:spcBef>
        <a:spcAft>
          <a:spcPts val="0"/>
        </a:spcAft>
        <a:buClrTx/>
        <a:buSzTx/>
        <a:buFont typeface="Wingdings" panose="05000000000000000000" pitchFamily="2" charset="2"/>
        <a:buChar char="§"/>
        <a:tabLst/>
        <a:defRPr sz="2200" kern="1200">
          <a:solidFill>
            <a:schemeClr val="tx1"/>
          </a:solidFill>
          <a:latin typeface="Arial" panose="020B0604020202020204" pitchFamily="34" charset="0"/>
          <a:ea typeface="+mn-ea"/>
          <a:cs typeface="Arial" panose="020B0604020202020204" pitchFamily="34" charset="0"/>
        </a:defRPr>
      </a:lvl1pPr>
      <a:lvl2pPr marL="625475" indent="-265113" algn="l" defTabSz="914400" rtl="0" eaLnBrk="1" latinLnBrk="0" hangingPunct="1">
        <a:spcBef>
          <a:spcPct val="200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2pPr>
      <a:lvl3pPr marL="898525" indent="-273050" algn="l" defTabSz="914400" rtl="0" eaLnBrk="1" latinLnBrk="0" hangingPunct="1">
        <a:spcBef>
          <a:spcPct val="200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3pPr>
      <a:lvl4pPr marL="1163638" indent="-265113" algn="l" defTabSz="914400" rtl="0" eaLnBrk="1" latinLnBrk="0" hangingPunct="1">
        <a:spcBef>
          <a:spcPct val="20000"/>
        </a:spcBef>
        <a:buFont typeface="Arial" pitchFamily="34" charset="0"/>
        <a:buChar char="­"/>
        <a:defRPr sz="1600" kern="1200">
          <a:solidFill>
            <a:schemeClr val="tx1"/>
          </a:solidFill>
          <a:latin typeface="Arial" panose="020B0604020202020204" pitchFamily="34" charset="0"/>
          <a:ea typeface="+mn-ea"/>
          <a:cs typeface="Arial" panose="020B0604020202020204" pitchFamily="34" charset="0"/>
        </a:defRPr>
      </a:lvl4pPr>
      <a:lvl5pPr marL="1524000" indent="-360363" algn="l" defTabSz="914400" rtl="0" eaLnBrk="1" latinLnBrk="0" hangingPunct="1">
        <a:spcBef>
          <a:spcPct val="20000"/>
        </a:spcBef>
        <a:buFont typeface="Arial" pitchFamily="34" charset="0"/>
        <a:buChar char="»"/>
        <a:defRPr sz="1600" kern="1200" baseline="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a:blip r:embed="rId14"/>
          <a:stretch>
            <a:fillRect/>
          </a:stretch>
        </a:blipFill>
        <a:effectLst/>
      </p:bgPr>
    </p:bg>
    <p:spTree>
      <p:nvGrpSpPr>
        <p:cNvPr id="1" name=""/>
        <p:cNvGrpSpPr/>
        <p:nvPr/>
      </p:nvGrpSpPr>
      <p:grpSpPr>
        <a:xfrm>
          <a:off x="0" y="0"/>
          <a:ext cx="0" cy="0"/>
          <a:chOff x="0" y="0"/>
          <a:chExt cx="0" cy="0"/>
        </a:xfrm>
      </p:grpSpPr>
      <p:sp>
        <p:nvSpPr>
          <p:cNvPr id="3" name="CustomShape 1" hidden="1"/>
          <p:cNvSpPr/>
          <p:nvPr/>
        </p:nvSpPr>
        <p:spPr>
          <a:xfrm>
            <a:off x="7812360" y="6527160"/>
            <a:ext cx="1201320" cy="21204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778135DA-D833-4B9A-B3C4-4D0A617FD125}" type="slidenum">
              <a:rPr lang="en-US" sz="800" b="0" strike="noStrike" spc="-1">
                <a:solidFill>
                  <a:srgbClr val="004621"/>
                </a:solidFill>
                <a:uFill>
                  <a:solidFill>
                    <a:srgbClr val="FFFFFF"/>
                  </a:solidFill>
                </a:uFill>
                <a:latin typeface="Arial"/>
              </a:rPr>
              <a:t>‹#›</a:t>
            </a:fld>
            <a:endParaRPr lang="en-US" sz="1800" b="0" strike="noStrike" spc="-1">
              <a:solidFill>
                <a:srgbClr val="000000"/>
              </a:solidFill>
              <a:uFill>
                <a:solidFill>
                  <a:srgbClr val="FFFFFF"/>
                </a:solidFill>
              </a:uFill>
              <a:latin typeface="Arial"/>
            </a:endParaRPr>
          </a:p>
        </p:txBody>
      </p:sp>
      <p:sp>
        <p:nvSpPr>
          <p:cNvPr id="4" name="PlaceHolder 2"/>
          <p:cNvSpPr>
            <a:spLocks noGrp="1"/>
          </p:cNvSpPr>
          <p:nvPr>
            <p:ph type="title"/>
          </p:nvPr>
        </p:nvSpPr>
        <p:spPr>
          <a:xfrm>
            <a:off x="395640" y="404640"/>
            <a:ext cx="8280720" cy="1469520"/>
          </a:xfrm>
          <a:prstGeom prst="rect">
            <a:avLst/>
          </a:prstGeom>
        </p:spPr>
        <p:txBody>
          <a:bodyPr anchor="b"/>
          <a:lstStyle/>
          <a:p>
            <a:pPr>
              <a:lnSpc>
                <a:spcPct val="100000"/>
              </a:lnSpc>
            </a:pPr>
            <a:r>
              <a:rPr lang="nl-NL" sz="2800" b="1" strike="noStrike" spc="-1">
                <a:solidFill>
                  <a:srgbClr val="FFFFFF"/>
                </a:solidFill>
                <a:uFill>
                  <a:solidFill>
                    <a:srgbClr val="FFFFFF"/>
                  </a:solidFill>
                </a:uFill>
                <a:latin typeface="Arial"/>
              </a:rPr>
              <a:t>Title of your separator slide 
(Arial bold 28 pts)</a:t>
            </a:r>
            <a:endParaRPr lang="nl-NL" sz="1800" b="0" strike="noStrike" spc="-1">
              <a:solidFill>
                <a:srgbClr val="000000"/>
              </a:solidFill>
              <a:uFill>
                <a:solidFill>
                  <a:srgbClr val="FFFFFF"/>
                </a:solidFill>
              </a:uFill>
              <a:latin typeface="Calibri"/>
            </a:endParaRPr>
          </a:p>
        </p:txBody>
      </p:sp>
      <p:sp>
        <p:nvSpPr>
          <p:cNvPr id="2" name="PlaceHolder 3"/>
          <p:cNvSpPr>
            <a:spLocks noGrp="1"/>
          </p:cNvSpPr>
          <p:nvPr>
            <p:ph type="body"/>
          </p:nvPr>
        </p:nvSpPr>
        <p:spPr>
          <a:xfrm>
            <a:off x="457200" y="1604520"/>
            <a:ext cx="8229240" cy="3977280"/>
          </a:xfrm>
          <a:prstGeom prst="rect">
            <a:avLst/>
          </a:prstGeom>
        </p:spPr>
        <p:txBody>
          <a:bodyPr lIns="0" tIns="0" rIns="0" bIns="0"/>
          <a:lstStyle/>
          <a:p>
            <a:pPr marL="432000" indent="-324000">
              <a:buClr>
                <a:srgbClr val="000000"/>
              </a:buClr>
              <a:buSzPct val="45000"/>
              <a:buFont typeface="Wingdings" charset="2"/>
              <a:buChar char=""/>
            </a:pPr>
            <a:r>
              <a:rPr lang="nl-NL" sz="2200" b="0" strike="noStrike" spc="-1">
                <a:solidFill>
                  <a:srgbClr val="000000"/>
                </a:solidFill>
                <a:uFill>
                  <a:solidFill>
                    <a:srgbClr val="FFFFFF"/>
                  </a:solidFill>
                </a:uFill>
                <a:latin typeface="Arial"/>
              </a:rPr>
              <a:t>Click to edit the outline text format</a:t>
            </a:r>
          </a:p>
          <a:p>
            <a:pPr marL="864000" lvl="1" indent="-324000">
              <a:buClr>
                <a:srgbClr val="000000"/>
              </a:buClr>
              <a:buSzPct val="75000"/>
              <a:buFont typeface="Symbol" charset="2"/>
              <a:buChar char=""/>
            </a:pPr>
            <a:r>
              <a:rPr lang="nl-NL" sz="1800" b="0" strike="noStrike" spc="-1">
                <a:solidFill>
                  <a:srgbClr val="000000"/>
                </a:solidFill>
                <a:uFill>
                  <a:solidFill>
                    <a:srgbClr val="FFFFFF"/>
                  </a:solidFill>
                </a:uFill>
                <a:latin typeface="Arial"/>
              </a:rPr>
              <a:t>Second Outline Level</a:t>
            </a:r>
          </a:p>
          <a:p>
            <a:pPr marL="1296000" lvl="2" indent="-288000">
              <a:buClr>
                <a:srgbClr val="000000"/>
              </a:buClr>
              <a:buSzPct val="45000"/>
              <a:buFont typeface="Wingdings" charset="2"/>
              <a:buChar char=""/>
            </a:pPr>
            <a:r>
              <a:rPr lang="nl-NL" sz="1600" b="0" strike="noStrike" spc="-1">
                <a:solidFill>
                  <a:srgbClr val="000000"/>
                </a:solidFill>
                <a:uFill>
                  <a:solidFill>
                    <a:srgbClr val="FFFFFF"/>
                  </a:solidFill>
                </a:uFill>
                <a:latin typeface="Arial"/>
              </a:rPr>
              <a:t>Third Outline Level</a:t>
            </a:r>
          </a:p>
          <a:p>
            <a:pPr marL="1728000" lvl="3" indent="-216000">
              <a:buClr>
                <a:srgbClr val="000000"/>
              </a:buClr>
              <a:buSzPct val="75000"/>
              <a:buFont typeface="Symbol" charset="2"/>
              <a:buChar char=""/>
            </a:pPr>
            <a:r>
              <a:rPr lang="nl-NL" sz="1600" b="0" strike="noStrike" spc="-1">
                <a:solidFill>
                  <a:srgbClr val="000000"/>
                </a:solidFill>
                <a:uFill>
                  <a:solidFill>
                    <a:srgbClr val="FFFFFF"/>
                  </a:solidFill>
                </a:uFill>
                <a:latin typeface="Arial"/>
              </a:rPr>
              <a:t>Fourth Outline Level</a:t>
            </a:r>
          </a:p>
          <a:p>
            <a:pPr marL="2160000" lvl="4" indent="-216000">
              <a:buClr>
                <a:srgbClr val="000000"/>
              </a:buClr>
              <a:buSzPct val="45000"/>
              <a:buFont typeface="Wingdings" charset="2"/>
              <a:buChar char=""/>
            </a:pPr>
            <a:r>
              <a:rPr lang="nl-NL" sz="2000" b="0" strike="noStrike" spc="-1">
                <a:solidFill>
                  <a:srgbClr val="000000"/>
                </a:solidFill>
                <a:uFill>
                  <a:solidFill>
                    <a:srgbClr val="FFFFFF"/>
                  </a:solidFill>
                </a:uFill>
                <a:latin typeface="Arial"/>
              </a:rPr>
              <a:t>Fifth Outline Level</a:t>
            </a:r>
          </a:p>
          <a:p>
            <a:pPr marL="2592000" lvl="5" indent="-216000">
              <a:buClr>
                <a:srgbClr val="000000"/>
              </a:buClr>
              <a:buSzPct val="45000"/>
              <a:buFont typeface="Wingdings" charset="2"/>
              <a:buChar char=""/>
            </a:pPr>
            <a:r>
              <a:rPr lang="nl-NL" sz="2000" b="0" strike="noStrike" spc="-1">
                <a:solidFill>
                  <a:srgbClr val="000000"/>
                </a:solidFill>
                <a:uFill>
                  <a:solidFill>
                    <a:srgbClr val="FFFFFF"/>
                  </a:solidFill>
                </a:uFill>
                <a:latin typeface="Arial"/>
              </a:rPr>
              <a:t>Sixth Outline Level</a:t>
            </a:r>
          </a:p>
          <a:p>
            <a:pPr marL="3024000" lvl="6" indent="-216000">
              <a:buClr>
                <a:srgbClr val="000000"/>
              </a:buClr>
              <a:buSzPct val="45000"/>
              <a:buFont typeface="Wingdings" charset="2"/>
              <a:buChar char=""/>
            </a:pPr>
            <a:r>
              <a:rPr lang="nl-NL" sz="2000" b="0" strike="noStrike" spc="-1">
                <a:solidFill>
                  <a:srgbClr val="000000"/>
                </a:solidFill>
                <a:uFill>
                  <a:solidFill>
                    <a:srgbClr val="FFFFFF"/>
                  </a:solidFill>
                </a:uFill>
                <a:latin typeface="Arial"/>
              </a:rPr>
              <a:t>Seventh Outline Level</a:t>
            </a:r>
          </a:p>
        </p:txBody>
      </p:sp>
    </p:spTree>
    <p:extLst>
      <p:ext uri="{BB962C8B-B14F-4D97-AF65-F5344CB8AC3E}">
        <p14:creationId xmlns:p14="http://schemas.microsoft.com/office/powerpoint/2010/main" val="1920305688"/>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02" r:id="rId9"/>
    <p:sldLayoutId id="2147483703" r:id="rId10"/>
    <p:sldLayoutId id="2147483704" r:id="rId11"/>
    <p:sldLayoutId id="2147483705"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blipFill>
          <a:blip r:embed="rId14"/>
          <a:stretch>
            <a:fillRect/>
          </a:stretch>
        </a:blipFill>
        <a:effectLst/>
      </p:bgPr>
    </p:bg>
    <p:spTree>
      <p:nvGrpSpPr>
        <p:cNvPr id="1" name=""/>
        <p:cNvGrpSpPr/>
        <p:nvPr/>
      </p:nvGrpSpPr>
      <p:grpSpPr>
        <a:xfrm>
          <a:off x="0" y="0"/>
          <a:ext cx="0" cy="0"/>
          <a:chOff x="0" y="0"/>
          <a:chExt cx="0" cy="0"/>
        </a:xfrm>
      </p:grpSpPr>
      <p:sp>
        <p:nvSpPr>
          <p:cNvPr id="37" name="CustomShape 1"/>
          <p:cNvSpPr/>
          <p:nvPr/>
        </p:nvSpPr>
        <p:spPr>
          <a:xfrm>
            <a:off x="7812360" y="6527160"/>
            <a:ext cx="1201320" cy="21204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A9CBD70F-60D2-4C26-AA6C-D3FB9297B567}" type="slidenum">
              <a:rPr lang="en-US" sz="800" b="0" strike="noStrike" spc="-1">
                <a:solidFill>
                  <a:srgbClr val="004621"/>
                </a:solidFill>
                <a:uFill>
                  <a:solidFill>
                    <a:srgbClr val="FFFFFF"/>
                  </a:solidFill>
                </a:uFill>
                <a:latin typeface="Arial"/>
              </a:rPr>
              <a:t>‹#›</a:t>
            </a:fld>
            <a:endParaRPr lang="en-US" sz="1800" b="0" strike="noStrike" spc="-1">
              <a:solidFill>
                <a:srgbClr val="000000"/>
              </a:solidFill>
              <a:uFill>
                <a:solidFill>
                  <a:srgbClr val="FFFFFF"/>
                </a:solidFill>
              </a:uFill>
              <a:latin typeface="Arial"/>
            </a:endParaRPr>
          </a:p>
        </p:txBody>
      </p:sp>
      <p:sp>
        <p:nvSpPr>
          <p:cNvPr id="38" name="PlaceHolder 2"/>
          <p:cNvSpPr>
            <a:spLocks noGrp="1"/>
          </p:cNvSpPr>
          <p:nvPr>
            <p:ph type="title"/>
          </p:nvPr>
        </p:nvSpPr>
        <p:spPr>
          <a:xfrm>
            <a:off x="468000" y="144000"/>
            <a:ext cx="6227640" cy="827640"/>
          </a:xfrm>
          <a:prstGeom prst="rect">
            <a:avLst/>
          </a:prstGeom>
        </p:spPr>
        <p:txBody>
          <a:bodyPr anchor="b"/>
          <a:lstStyle/>
          <a:p>
            <a:pPr>
              <a:lnSpc>
                <a:spcPct val="100000"/>
              </a:lnSpc>
            </a:pPr>
            <a:r>
              <a:rPr lang="nl-NL" sz="2400" b="1" strike="noStrike" spc="-1">
                <a:solidFill>
                  <a:srgbClr val="00A651"/>
                </a:solidFill>
                <a:uFill>
                  <a:solidFill>
                    <a:srgbClr val="FFFFFF"/>
                  </a:solidFill>
                </a:uFill>
                <a:latin typeface="Arial"/>
              </a:rPr>
              <a:t>Title of your slide (Arial bold 24 pts)
Subtitle - if applicable - (Arial bold 24 pts)</a:t>
            </a:r>
            <a:endParaRPr lang="nl-NL" sz="1800" b="0" strike="noStrike" spc="-1">
              <a:solidFill>
                <a:srgbClr val="000000"/>
              </a:solidFill>
              <a:uFill>
                <a:solidFill>
                  <a:srgbClr val="FFFFFF"/>
                </a:solidFill>
              </a:uFill>
              <a:latin typeface="Calibri"/>
            </a:endParaRPr>
          </a:p>
        </p:txBody>
      </p:sp>
      <p:sp>
        <p:nvSpPr>
          <p:cNvPr id="39" name="PlaceHolder 3"/>
          <p:cNvSpPr>
            <a:spLocks noGrp="1"/>
          </p:cNvSpPr>
          <p:nvPr>
            <p:ph type="body"/>
          </p:nvPr>
        </p:nvSpPr>
        <p:spPr>
          <a:xfrm>
            <a:off x="468000" y="1332000"/>
            <a:ext cx="8352000" cy="5039640"/>
          </a:xfrm>
          <a:prstGeom prst="rect">
            <a:avLst/>
          </a:prstGeom>
        </p:spPr>
        <p:txBody>
          <a:bodyPr/>
          <a:lstStyle/>
          <a:p>
            <a:pPr marL="432000" indent="-324000">
              <a:buClr>
                <a:srgbClr val="000000"/>
              </a:buClr>
              <a:buSzPct val="45000"/>
              <a:buFont typeface="Wingdings" charset="2"/>
              <a:buChar char=""/>
            </a:pPr>
            <a:r>
              <a:rPr lang="nl-NL" sz="2200" b="0" strike="noStrike" spc="-1">
                <a:solidFill>
                  <a:srgbClr val="000000"/>
                </a:solidFill>
                <a:uFill>
                  <a:solidFill>
                    <a:srgbClr val="FFFFFF"/>
                  </a:solidFill>
                </a:uFill>
                <a:latin typeface="Arial"/>
              </a:rPr>
              <a:t>Click to edit the outline text format</a:t>
            </a:r>
          </a:p>
          <a:p>
            <a:pPr marL="864000" lvl="1" indent="-324000">
              <a:buClr>
                <a:srgbClr val="000000"/>
              </a:buClr>
              <a:buSzPct val="75000"/>
              <a:buFont typeface="Symbol" charset="2"/>
              <a:buChar char=""/>
            </a:pPr>
            <a:r>
              <a:rPr lang="nl-NL" sz="2200" b="0" strike="noStrike" spc="-1">
                <a:solidFill>
                  <a:srgbClr val="000000"/>
                </a:solidFill>
                <a:uFill>
                  <a:solidFill>
                    <a:srgbClr val="FFFFFF"/>
                  </a:solidFill>
                </a:uFill>
                <a:latin typeface="Arial"/>
              </a:rPr>
              <a:t>Second Outline Level</a:t>
            </a:r>
          </a:p>
          <a:p>
            <a:pPr marL="1296000" lvl="2" indent="-288000">
              <a:buClr>
                <a:srgbClr val="000000"/>
              </a:buClr>
              <a:buSzPct val="45000"/>
              <a:buFont typeface="Wingdings" charset="2"/>
              <a:buChar char=""/>
            </a:pPr>
            <a:r>
              <a:rPr lang="nl-NL" sz="2200" b="0" strike="noStrike" spc="-1">
                <a:solidFill>
                  <a:srgbClr val="000000"/>
                </a:solidFill>
                <a:uFill>
                  <a:solidFill>
                    <a:srgbClr val="FFFFFF"/>
                  </a:solidFill>
                </a:uFill>
                <a:latin typeface="Arial"/>
              </a:rPr>
              <a:t>Third Outline Level</a:t>
            </a:r>
          </a:p>
          <a:p>
            <a:pPr marL="1728000" lvl="3" indent="-216000">
              <a:buClr>
                <a:srgbClr val="000000"/>
              </a:buClr>
              <a:buSzPct val="75000"/>
              <a:buFont typeface="Symbol" charset="2"/>
              <a:buChar char=""/>
            </a:pPr>
            <a:r>
              <a:rPr lang="nl-NL" sz="2200" b="0" strike="noStrike" spc="-1">
                <a:solidFill>
                  <a:srgbClr val="000000"/>
                </a:solidFill>
                <a:uFill>
                  <a:solidFill>
                    <a:srgbClr val="FFFFFF"/>
                  </a:solidFill>
                </a:uFill>
                <a:latin typeface="Arial"/>
              </a:rPr>
              <a:t>Fourth Outline Level</a:t>
            </a:r>
          </a:p>
          <a:p>
            <a:pPr marL="2160000" lvl="4" indent="-216000">
              <a:buClr>
                <a:srgbClr val="000000"/>
              </a:buClr>
              <a:buSzPct val="45000"/>
              <a:buFont typeface="Wingdings" charset="2"/>
              <a:buChar char=""/>
            </a:pPr>
            <a:r>
              <a:rPr lang="nl-NL" sz="2200" b="0" strike="noStrike" spc="-1">
                <a:solidFill>
                  <a:srgbClr val="000000"/>
                </a:solidFill>
                <a:uFill>
                  <a:solidFill>
                    <a:srgbClr val="FFFFFF"/>
                  </a:solidFill>
                </a:uFill>
                <a:latin typeface="Arial"/>
              </a:rPr>
              <a:t>Fifth Outline Level</a:t>
            </a:r>
          </a:p>
          <a:p>
            <a:pPr marL="2592000" lvl="5" indent="-216000">
              <a:buClr>
                <a:srgbClr val="000000"/>
              </a:buClr>
              <a:buSzPct val="45000"/>
              <a:buFont typeface="Wingdings" charset="2"/>
              <a:buChar char=""/>
            </a:pPr>
            <a:r>
              <a:rPr lang="nl-NL" sz="2200" b="0" strike="noStrike" spc="-1">
                <a:solidFill>
                  <a:srgbClr val="000000"/>
                </a:solidFill>
                <a:uFill>
                  <a:solidFill>
                    <a:srgbClr val="FFFFFF"/>
                  </a:solidFill>
                </a:uFill>
                <a:latin typeface="Arial"/>
              </a:rPr>
              <a:t>Sixth Outline Level</a:t>
            </a:r>
          </a:p>
          <a:p>
            <a:pPr>
              <a:lnSpc>
                <a:spcPct val="100000"/>
              </a:lnSpc>
            </a:pPr>
            <a:r>
              <a:rPr lang="nl-NL" sz="2200" b="0" strike="noStrike" spc="-1">
                <a:solidFill>
                  <a:srgbClr val="000000"/>
                </a:solidFill>
                <a:uFill>
                  <a:solidFill>
                    <a:srgbClr val="FFFFFF"/>
                  </a:solidFill>
                </a:uFill>
                <a:latin typeface="Arial"/>
              </a:rPr>
              <a:t>Seventh Outline LevelClick to edit Master text styles (22 pts)</a:t>
            </a:r>
          </a:p>
          <a:p>
            <a:pPr>
              <a:lnSpc>
                <a:spcPct val="100000"/>
              </a:lnSpc>
            </a:pPr>
            <a:endParaRPr lang="nl-NL" sz="2200" b="0" strike="noStrike" spc="-1">
              <a:solidFill>
                <a:srgbClr val="000000"/>
              </a:solidFill>
              <a:uFill>
                <a:solidFill>
                  <a:srgbClr val="FFFFFF"/>
                </a:solidFill>
              </a:uFill>
              <a:latin typeface="Arial"/>
            </a:endParaRPr>
          </a:p>
          <a:p>
            <a:pPr marL="343080" indent="-342720">
              <a:lnSpc>
                <a:spcPct val="100000"/>
              </a:lnSpc>
              <a:buClr>
                <a:srgbClr val="000000"/>
              </a:buClr>
              <a:buFont typeface="Wingdings" charset="2"/>
              <a:buChar char=""/>
            </a:pPr>
            <a:r>
              <a:rPr lang="nl-NL" sz="2200" b="0" strike="noStrike" spc="-1">
                <a:solidFill>
                  <a:srgbClr val="000000"/>
                </a:solidFill>
                <a:uFill>
                  <a:solidFill>
                    <a:srgbClr val="FFFFFF"/>
                  </a:solidFill>
                </a:uFill>
                <a:latin typeface="Arial"/>
              </a:rPr>
              <a:t>Click to edit Master text styles (22 pts)</a:t>
            </a:r>
          </a:p>
          <a:p>
            <a:pPr marL="625320" lvl="1" indent="-264600">
              <a:lnSpc>
                <a:spcPct val="100000"/>
              </a:lnSpc>
              <a:buClr>
                <a:srgbClr val="000000"/>
              </a:buClr>
              <a:buFont typeface="Arial"/>
              <a:buChar char="­"/>
            </a:pPr>
            <a:r>
              <a:rPr lang="nl-NL" sz="2000" b="0" strike="noStrike" spc="-1">
                <a:solidFill>
                  <a:srgbClr val="000000"/>
                </a:solidFill>
                <a:uFill>
                  <a:solidFill>
                    <a:srgbClr val="FFFFFF"/>
                  </a:solidFill>
                </a:uFill>
                <a:latin typeface="Arial"/>
              </a:rPr>
              <a:t>Second level (20 pts)</a:t>
            </a:r>
            <a:endParaRPr lang="nl-NL" sz="2200" b="0" strike="noStrike" spc="-1">
              <a:solidFill>
                <a:srgbClr val="000000"/>
              </a:solidFill>
              <a:uFill>
                <a:solidFill>
                  <a:srgbClr val="FFFFFF"/>
                </a:solidFill>
              </a:uFill>
              <a:latin typeface="Arial"/>
            </a:endParaRPr>
          </a:p>
          <a:p>
            <a:pPr marL="898560" lvl="2" indent="-272520">
              <a:lnSpc>
                <a:spcPct val="100000"/>
              </a:lnSpc>
              <a:buClr>
                <a:srgbClr val="000000"/>
              </a:buClr>
              <a:buFont typeface="Wingdings" charset="2"/>
              <a:buChar char=""/>
            </a:pPr>
            <a:r>
              <a:rPr lang="nl-NL" sz="1800" b="0" strike="noStrike" spc="-1">
                <a:solidFill>
                  <a:srgbClr val="000000"/>
                </a:solidFill>
                <a:uFill>
                  <a:solidFill>
                    <a:srgbClr val="FFFFFF"/>
                  </a:solidFill>
                </a:uFill>
                <a:latin typeface="Arial"/>
              </a:rPr>
              <a:t>Third level (18 pts)</a:t>
            </a:r>
            <a:endParaRPr lang="nl-NL" sz="2200" b="0" strike="noStrike" spc="-1">
              <a:solidFill>
                <a:srgbClr val="000000"/>
              </a:solidFill>
              <a:uFill>
                <a:solidFill>
                  <a:srgbClr val="FFFFFF"/>
                </a:solidFill>
              </a:uFill>
              <a:latin typeface="Arial"/>
            </a:endParaRPr>
          </a:p>
          <a:p>
            <a:pPr marL="1163520" lvl="3" indent="-264600">
              <a:lnSpc>
                <a:spcPct val="100000"/>
              </a:lnSpc>
              <a:buClr>
                <a:srgbClr val="000000"/>
              </a:buClr>
              <a:buFont typeface="Arial"/>
              <a:buChar char="­"/>
            </a:pPr>
            <a:r>
              <a:rPr lang="nl-NL" sz="1600" b="0" strike="noStrike" spc="-1">
                <a:solidFill>
                  <a:srgbClr val="000000"/>
                </a:solidFill>
                <a:uFill>
                  <a:solidFill>
                    <a:srgbClr val="FFFFFF"/>
                  </a:solidFill>
                </a:uFill>
                <a:latin typeface="Arial"/>
              </a:rPr>
              <a:t>Fourth level (16 pts)</a:t>
            </a:r>
            <a:endParaRPr lang="nl-NL" sz="2200" b="0" strike="noStrike" spc="-1">
              <a:solidFill>
                <a:srgbClr val="000000"/>
              </a:solidFill>
              <a:uFill>
                <a:solidFill>
                  <a:srgbClr val="FFFFFF"/>
                </a:solidFill>
              </a:uFill>
              <a:latin typeface="Arial"/>
            </a:endParaRPr>
          </a:p>
          <a:p>
            <a:pPr marL="1523880" lvl="4" indent="-360000">
              <a:lnSpc>
                <a:spcPct val="100000"/>
              </a:lnSpc>
              <a:buClr>
                <a:srgbClr val="000000"/>
              </a:buClr>
              <a:buFont typeface="Arial"/>
              <a:buChar char="»"/>
            </a:pPr>
            <a:r>
              <a:rPr lang="nl-NL" sz="1600" b="0" strike="noStrike" spc="-1">
                <a:solidFill>
                  <a:srgbClr val="000000"/>
                </a:solidFill>
                <a:uFill>
                  <a:solidFill>
                    <a:srgbClr val="FFFFFF"/>
                  </a:solidFill>
                </a:uFill>
                <a:latin typeface="Arial"/>
              </a:rPr>
              <a:t>Fifth level (16 pts)</a:t>
            </a:r>
            <a:endParaRPr lang="nl-NL" sz="22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1920539141"/>
      </p:ext>
    </p:extLst>
  </p:cSld>
  <p:clrMap bg1="lt1" tx1="dk1" bg2="lt2" tx2="dk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12" r:id="rId6"/>
    <p:sldLayoutId id="2147483713" r:id="rId7"/>
    <p:sldLayoutId id="2147483714" r:id="rId8"/>
    <p:sldLayoutId id="2147483715" r:id="rId9"/>
    <p:sldLayoutId id="2147483716" r:id="rId10"/>
    <p:sldLayoutId id="2147483717" r:id="rId11"/>
    <p:sldLayoutId id="2147483718"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xml"/><Relationship Id="rId1" Type="http://schemas.openxmlformats.org/officeDocument/2006/relationships/slideLayout" Target="../slideLayouts/slideLayout38.xml"/><Relationship Id="rId6" Type="http://schemas.openxmlformats.org/officeDocument/2006/relationships/hyperlink" Target="mailto:project@modelwriter.eu" TargetMode="External"/><Relationship Id="rId5" Type="http://schemas.openxmlformats.org/officeDocument/2006/relationships/hyperlink" Target="mailto:ferhat@computer.org" TargetMode="External"/><Relationship Id="rId4" Type="http://schemas.openxmlformats.org/officeDocument/2006/relationships/image" Target="../media/image16.pn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31.xml"/></Relationships>
</file>

<file path=ppt/slides/_rels/slide1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1.xml"/><Relationship Id="rId1" Type="http://schemas.openxmlformats.org/officeDocument/2006/relationships/slideLayout" Target="../slideLayouts/slideLayout31.xml"/></Relationships>
</file>

<file path=ppt/slides/_rels/slide1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17.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diagramData" Target="../diagrams/data2.xml"/><Relationship Id="rId13" Type="http://schemas.openxmlformats.org/officeDocument/2006/relationships/image" Target="../media/image25.png"/><Relationship Id="rId3" Type="http://schemas.openxmlformats.org/officeDocument/2006/relationships/image" Target="../media/image26.jpeg"/><Relationship Id="rId7" Type="http://schemas.openxmlformats.org/officeDocument/2006/relationships/image" Target="../media/image42.jpeg"/><Relationship Id="rId12" Type="http://schemas.microsoft.com/office/2007/relationships/diagramDrawing" Target="../diagrams/drawing2.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8.jpeg"/><Relationship Id="rId11" Type="http://schemas.openxmlformats.org/officeDocument/2006/relationships/diagramColors" Target="../diagrams/colors2.xml"/><Relationship Id="rId5" Type="http://schemas.openxmlformats.org/officeDocument/2006/relationships/image" Target="../media/image24.jpeg"/><Relationship Id="rId10" Type="http://schemas.openxmlformats.org/officeDocument/2006/relationships/diagramQuickStyle" Target="../diagrams/quickStyle2.xml"/><Relationship Id="rId4" Type="http://schemas.openxmlformats.org/officeDocument/2006/relationships/image" Target="../media/image20.jpeg"/><Relationship Id="rId9" Type="http://schemas.openxmlformats.org/officeDocument/2006/relationships/diagramLayout" Target="../diagrams/layout2.xml"/><Relationship Id="rId14" Type="http://schemas.openxmlformats.org/officeDocument/2006/relationships/image" Target="../media/image32.png"/></Relationships>
</file>

<file path=ppt/slides/_rels/slide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xml"/><Relationship Id="rId1" Type="http://schemas.openxmlformats.org/officeDocument/2006/relationships/slideLayout" Target="../slideLayouts/slideLayout38.xml"/><Relationship Id="rId6" Type="http://schemas.openxmlformats.org/officeDocument/2006/relationships/image" Target="../media/image17.png"/><Relationship Id="rId5" Type="http://schemas.openxmlformats.org/officeDocument/2006/relationships/hyperlink" Target="mailto:project@modelwriter.eu" TargetMode="External"/><Relationship Id="rId4" Type="http://schemas.openxmlformats.org/officeDocument/2006/relationships/hyperlink" Target="mailto:ferhat@computer.org" TargetMode="External"/></Relationships>
</file>

<file path=ppt/slides/_rels/slide20.xml.rels><?xml version="1.0" encoding="UTF-8" standalone="yes"?>
<Relationships xmlns="http://schemas.openxmlformats.org/package/2006/relationships"><Relationship Id="rId8" Type="http://schemas.openxmlformats.org/officeDocument/2006/relationships/diagramColors" Target="../diagrams/colors3.xml"/><Relationship Id="rId3" Type="http://schemas.openxmlformats.org/officeDocument/2006/relationships/image" Target="../media/image43.jpeg"/><Relationship Id="rId7" Type="http://schemas.openxmlformats.org/officeDocument/2006/relationships/diagramQuickStyle" Target="../diagrams/quickStyle3.xml"/><Relationship Id="rId2" Type="http://schemas.openxmlformats.org/officeDocument/2006/relationships/image" Target="../media/image18.jpeg"/><Relationship Id="rId1" Type="http://schemas.openxmlformats.org/officeDocument/2006/relationships/slideLayout" Target="../slideLayouts/slideLayout2.xml"/><Relationship Id="rId6" Type="http://schemas.openxmlformats.org/officeDocument/2006/relationships/diagramLayout" Target="../diagrams/layout3.xml"/><Relationship Id="rId5" Type="http://schemas.openxmlformats.org/officeDocument/2006/relationships/diagramData" Target="../diagrams/data3.xml"/><Relationship Id="rId10" Type="http://schemas.openxmlformats.org/officeDocument/2006/relationships/image" Target="../media/image13.jpeg"/><Relationship Id="rId4" Type="http://schemas.openxmlformats.org/officeDocument/2006/relationships/image" Target="../media/image25.png"/><Relationship Id="rId9" Type="http://schemas.microsoft.com/office/2007/relationships/diagramDrawing" Target="../diagrams/drawing3.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2.xml.rels><?xml version="1.0" encoding="UTF-8" standalone="yes"?>
<Relationships xmlns="http://schemas.openxmlformats.org/package/2006/relationships"><Relationship Id="rId3" Type="http://schemas.openxmlformats.org/officeDocument/2006/relationships/image" Target="../media/image44.wm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8.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6.png"/><Relationship Id="rId1" Type="http://schemas.openxmlformats.org/officeDocument/2006/relationships/slideLayout" Target="../slideLayouts/slideLayout2.xml"/><Relationship Id="rId6" Type="http://schemas.openxmlformats.org/officeDocument/2006/relationships/slide" Target="slide35.xml"/><Relationship Id="rId5" Type="http://schemas.openxmlformats.org/officeDocument/2006/relationships/slide" Target="slide34.xml"/><Relationship Id="rId4" Type="http://schemas.openxmlformats.org/officeDocument/2006/relationships/slide" Target="slide33.xml"/></Relationships>
</file>

<file path=ppt/slides/_rels/slide3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slide" Target="slide32.xml"/><Relationship Id="rId1" Type="http://schemas.openxmlformats.org/officeDocument/2006/relationships/slideLayout" Target="../slideLayouts/slideLayout17.xml"/></Relationships>
</file>

<file path=ppt/slides/_rels/slide3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3.xml"/><Relationship Id="rId1" Type="http://schemas.openxmlformats.org/officeDocument/2006/relationships/slideLayout" Target="../slideLayouts/slideLayout18.xml"/><Relationship Id="rId6" Type="http://schemas.openxmlformats.org/officeDocument/2006/relationships/slide" Target="slide32.xml"/><Relationship Id="rId5" Type="http://schemas.openxmlformats.org/officeDocument/2006/relationships/image" Target="../media/image37.png"/><Relationship Id="rId4" Type="http://schemas.openxmlformats.org/officeDocument/2006/relationships/image" Target="../media/image36.png"/></Relationships>
</file>

<file path=ppt/slides/_rels/slide35.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jpeg"/><Relationship Id="rId1" Type="http://schemas.openxmlformats.org/officeDocument/2006/relationships/slideLayout" Target="../slideLayouts/slideLayout17.xml"/><Relationship Id="rId4" Type="http://schemas.openxmlformats.org/officeDocument/2006/relationships/image" Target="../media/image3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8" Type="http://schemas.openxmlformats.org/officeDocument/2006/relationships/image" Target="../media/image23.jpeg"/><Relationship Id="rId3" Type="http://schemas.openxmlformats.org/officeDocument/2006/relationships/image" Target="../media/image18.jpeg"/><Relationship Id="rId7" Type="http://schemas.openxmlformats.org/officeDocument/2006/relationships/image" Target="../media/image22.jpeg"/><Relationship Id="rId2" Type="http://schemas.openxmlformats.org/officeDocument/2006/relationships/notesSlide" Target="../notesSlides/notesSlide4.xml"/><Relationship Id="rId1" Type="http://schemas.openxmlformats.org/officeDocument/2006/relationships/slideLayout" Target="../slideLayouts/slideLayout50.xml"/><Relationship Id="rId6" Type="http://schemas.openxmlformats.org/officeDocument/2006/relationships/image" Target="../media/image21.png"/><Relationship Id="rId11" Type="http://schemas.openxmlformats.org/officeDocument/2006/relationships/image" Target="../media/image26.jpeg"/><Relationship Id="rId5" Type="http://schemas.openxmlformats.org/officeDocument/2006/relationships/image" Target="../media/image20.jpeg"/><Relationship Id="rId10" Type="http://schemas.openxmlformats.org/officeDocument/2006/relationships/image" Target="../media/image25.png"/><Relationship Id="rId4" Type="http://schemas.openxmlformats.org/officeDocument/2006/relationships/image" Target="../media/image19.jpeg"/><Relationship Id="rId9" Type="http://schemas.openxmlformats.org/officeDocument/2006/relationships/image" Target="../media/image24.jpe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8.xml"/></Relationships>
</file>

<file path=ppt/slides/_rels/slide4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4.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53.jpeg"/><Relationship Id="rId1" Type="http://schemas.openxmlformats.org/officeDocument/2006/relationships/slideLayout" Target="../slideLayouts/slideLayout17.xml"/><Relationship Id="rId5" Type="http://schemas.openxmlformats.org/officeDocument/2006/relationships/image" Target="../media/image56.jpeg"/><Relationship Id="rId4" Type="http://schemas.openxmlformats.org/officeDocument/2006/relationships/image" Target="../media/image55.png"/></Relationships>
</file>

<file path=ppt/slides/_rels/slide4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7.xml"/></Relationships>
</file>

<file path=ppt/slides/_rels/slide4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9.xml"/></Relationships>
</file>

<file path=ppt/slides/_rels/slide4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7.xml"/></Relationships>
</file>

<file path=ppt/slides/_rels/slide4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0.xml"/></Relationships>
</file>

<file path=ppt/slides/_rels/slide5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9.xml"/></Relationships>
</file>

<file path=ppt/slides/_rels/slide51.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8" Type="http://schemas.openxmlformats.org/officeDocument/2006/relationships/image" Target="../media/image24.jpeg"/><Relationship Id="rId13" Type="http://schemas.openxmlformats.org/officeDocument/2006/relationships/image" Target="../media/image25.png"/><Relationship Id="rId3" Type="http://schemas.openxmlformats.org/officeDocument/2006/relationships/image" Target="../media/image27.png"/><Relationship Id="rId7" Type="http://schemas.openxmlformats.org/officeDocument/2006/relationships/image" Target="../media/image30.png"/><Relationship Id="rId12" Type="http://schemas.openxmlformats.org/officeDocument/2006/relationships/image" Target="../media/image22.jpe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9.png"/><Relationship Id="rId11" Type="http://schemas.openxmlformats.org/officeDocument/2006/relationships/image" Target="../media/image31.png"/><Relationship Id="rId5" Type="http://schemas.openxmlformats.org/officeDocument/2006/relationships/image" Target="../media/image28.jpeg"/><Relationship Id="rId15" Type="http://schemas.openxmlformats.org/officeDocument/2006/relationships/image" Target="../media/image32.png"/><Relationship Id="rId10" Type="http://schemas.openxmlformats.org/officeDocument/2006/relationships/image" Target="../media/image20.jpeg"/><Relationship Id="rId4" Type="http://schemas.openxmlformats.org/officeDocument/2006/relationships/image" Target="../media/image26.jpeg"/><Relationship Id="rId9" Type="http://schemas.openxmlformats.org/officeDocument/2006/relationships/image" Target="../media/image18.jpeg"/><Relationship Id="rId14" Type="http://schemas.openxmlformats.org/officeDocument/2006/relationships/image" Target="../media/image21.png"/></Relationships>
</file>

<file path=ppt/slides/_rels/slide8.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2.jpeg"/><Relationship Id="rId3" Type="http://schemas.openxmlformats.org/officeDocument/2006/relationships/image" Target="../media/image27.png"/><Relationship Id="rId7" Type="http://schemas.openxmlformats.org/officeDocument/2006/relationships/image" Target="../media/image25.png"/><Relationship Id="rId12" Type="http://schemas.openxmlformats.org/officeDocument/2006/relationships/image" Target="../media/image20.jpe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30.png"/><Relationship Id="rId11" Type="http://schemas.openxmlformats.org/officeDocument/2006/relationships/image" Target="../media/image33.jpeg"/><Relationship Id="rId5" Type="http://schemas.openxmlformats.org/officeDocument/2006/relationships/image" Target="../media/image28.jpeg"/><Relationship Id="rId10" Type="http://schemas.openxmlformats.org/officeDocument/2006/relationships/image" Target="../media/image18.jpeg"/><Relationship Id="rId4" Type="http://schemas.openxmlformats.org/officeDocument/2006/relationships/image" Target="../media/image26.jpeg"/><Relationship Id="rId9" Type="http://schemas.openxmlformats.org/officeDocument/2006/relationships/image" Target="../media/image24.jpeg"/><Relationship Id="rId14" Type="http://schemas.openxmlformats.org/officeDocument/2006/relationships/image" Target="../media/image32.png"/></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pic>
        <p:nvPicPr>
          <p:cNvPr id="79" name="Picture 5"/>
          <p:cNvPicPr/>
          <p:nvPr/>
        </p:nvPicPr>
        <p:blipFill>
          <a:blip r:embed="rId4"/>
          <a:srcRect l="807" t="2257" r="3006" b="4465"/>
          <a:stretch/>
        </p:blipFill>
        <p:spPr>
          <a:xfrm>
            <a:off x="268920" y="1196640"/>
            <a:ext cx="7893360" cy="3960000"/>
          </a:xfrm>
          <a:prstGeom prst="rect">
            <a:avLst/>
          </a:prstGeom>
          <a:ln>
            <a:noFill/>
          </a:ln>
        </p:spPr>
      </p:pic>
      <p:sp>
        <p:nvSpPr>
          <p:cNvPr id="80" name="TextShape 1"/>
          <p:cNvSpPr txBox="1"/>
          <p:nvPr/>
        </p:nvSpPr>
        <p:spPr>
          <a:xfrm>
            <a:off x="179640" y="15120"/>
            <a:ext cx="9072360" cy="1124280"/>
          </a:xfrm>
          <a:prstGeom prst="rect">
            <a:avLst/>
          </a:prstGeom>
          <a:noFill/>
          <a:ln>
            <a:noFill/>
          </a:ln>
        </p:spPr>
        <p:txBody>
          <a:bodyPr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nl-NL" sz="2800" b="1" i="0" u="none" strike="noStrike" kern="0" cap="none" spc="-1" normalizeH="0" baseline="0" noProof="0">
                <a:ln>
                  <a:noFill/>
                </a:ln>
                <a:solidFill>
                  <a:srgbClr val="00A651"/>
                </a:solidFill>
                <a:effectLst/>
                <a:uLnTx/>
                <a:uFill>
                  <a:solidFill>
                    <a:srgbClr val="FFFFFF"/>
                  </a:solidFill>
                </a:uFill>
                <a:latin typeface="Arial"/>
              </a:rPr>
              <a:t>ModelWriter</a:t>
            </a:r>
            <a:r>
              <a:rPr kumimoji="0" lang="nl-NL" sz="2800" b="1" i="0" u="none" strike="noStrike" kern="0" cap="none" spc="-1" normalizeH="0" baseline="0" noProof="0">
                <a:ln>
                  <a:noFill/>
                </a:ln>
                <a:solidFill>
                  <a:srgbClr val="FFFFFF"/>
                </a:solidFill>
                <a:effectLst/>
                <a:uLnTx/>
                <a:uFill>
                  <a:solidFill>
                    <a:srgbClr val="FFFFFF"/>
                  </a:solidFill>
                </a:uFill>
                <a:latin typeface="Arial"/>
              </a:rPr>
              <a:t>
</a:t>
            </a:r>
            <a:r>
              <a:rPr kumimoji="0" lang="nl-NL" sz="2200" b="1" i="0" u="none" strike="noStrike" kern="0" cap="none" spc="-1" normalizeH="0" baseline="0" noProof="0">
                <a:ln>
                  <a:noFill/>
                </a:ln>
                <a:solidFill>
                  <a:srgbClr val="808080"/>
                </a:solidFill>
                <a:effectLst/>
                <a:uLnTx/>
                <a:uFill>
                  <a:solidFill>
                    <a:srgbClr val="FFFFFF"/>
                  </a:solidFill>
                </a:uFill>
                <a:latin typeface="Arial"/>
              </a:rPr>
              <a:t>Text &amp; Model-Synchronized Document Engineering Platform</a:t>
            </a:r>
            <a:endParaRPr kumimoji="0" lang="nl-NL" sz="1800" b="0" i="0" u="none" strike="noStrike" kern="0" cap="none" spc="-1" normalizeH="0" baseline="0" noProof="0">
              <a:ln>
                <a:noFill/>
              </a:ln>
              <a:solidFill>
                <a:srgbClr val="000000"/>
              </a:solidFill>
              <a:effectLst/>
              <a:uLnTx/>
              <a:uFill>
                <a:solidFill>
                  <a:srgbClr val="FFFFFF"/>
                </a:solidFill>
              </a:uFill>
              <a:latin typeface="Calibri"/>
            </a:endParaRPr>
          </a:p>
        </p:txBody>
      </p:sp>
      <p:sp>
        <p:nvSpPr>
          <p:cNvPr id="81" name="CustomShape 2"/>
          <p:cNvSpPr/>
          <p:nvPr/>
        </p:nvSpPr>
        <p:spPr>
          <a:xfrm>
            <a:off x="251640" y="5229360"/>
            <a:ext cx="7930800" cy="704880"/>
          </a:xfrm>
          <a:prstGeom prst="rect">
            <a:avLst/>
          </a:prstGeom>
          <a:noFill/>
          <a:ln>
            <a:noFill/>
          </a:ln>
        </p:spPr>
        <p:style>
          <a:lnRef idx="0">
            <a:scrgbClr r="0" g="0" b="0"/>
          </a:lnRef>
          <a:fillRef idx="0">
            <a:scrgbClr r="0" g="0" b="0"/>
          </a:fillRef>
          <a:effectRef idx="0">
            <a:scrgbClr r="0" g="0" b="0"/>
          </a:effectRef>
          <a:fontRef idx="minor"/>
        </p:style>
        <p:txBody>
          <a:bodyPr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1" normalizeH="0" baseline="0" noProof="0">
                <a:ln>
                  <a:noFill/>
                </a:ln>
                <a:solidFill>
                  <a:srgbClr val="000000"/>
                </a:solidFill>
                <a:effectLst/>
                <a:uLnTx/>
                <a:uFill>
                  <a:solidFill>
                    <a:srgbClr val="FFFFFF"/>
                  </a:solidFill>
                </a:uFill>
                <a:latin typeface="Arial"/>
              </a:rPr>
              <a:t>Project Leader: Ferhat Erata (</a:t>
            </a:r>
            <a:r>
              <a:rPr kumimoji="0" lang="en-US" sz="1400" b="0" i="0" u="none" strike="noStrike" kern="0" cap="none" spc="-1" normalizeH="0" baseline="0" noProof="0">
                <a:ln>
                  <a:noFill/>
                </a:ln>
                <a:solidFill>
                  <a:srgbClr val="00A651"/>
                </a:solidFill>
                <a:effectLst/>
                <a:uLnTx/>
                <a:uFill>
                  <a:solidFill>
                    <a:srgbClr val="FFFFFF"/>
                  </a:solidFill>
                </a:uFill>
                <a:latin typeface="Arial"/>
                <a:hlinkClick r:id="rId5"/>
              </a:rPr>
              <a:t>ferhat@computer.org</a:t>
            </a:r>
            <a:r>
              <a:rPr kumimoji="0" lang="en-US" sz="1400" b="0" i="0" u="none" strike="noStrike" kern="0" cap="none" spc="-1" normalizeH="0" baseline="0" noProof="0">
                <a:ln>
                  <a:noFill/>
                </a:ln>
                <a:solidFill>
                  <a:srgbClr val="000000"/>
                </a:solidFill>
                <a:effectLst/>
                <a:uLnTx/>
                <a:uFill>
                  <a:solidFill>
                    <a:srgbClr val="FFFFFF"/>
                  </a:solidFill>
                </a:uFill>
                <a:latin typeface="Arial"/>
              </a:rPr>
              <a:t>)</a:t>
            </a:r>
            <a:endParaRPr kumimoji="0" lang="en-US" sz="2800" b="0" i="0" u="none" strike="noStrike" kern="0" cap="none" spc="-1" normalizeH="0" baseline="0" noProof="0">
              <a:ln>
                <a:noFill/>
              </a:ln>
              <a:solidFill>
                <a:srgbClr val="000000"/>
              </a:solidFill>
              <a:effectLst/>
              <a:uLnTx/>
              <a:uFill>
                <a:solidFill>
                  <a:srgbClr val="FFFFFF"/>
                </a:solidFill>
              </a:uFill>
              <a:latin typeface="Arial"/>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1" normalizeH="0" baseline="0" noProof="0">
                <a:ln>
                  <a:noFill/>
                </a:ln>
                <a:solidFill>
                  <a:srgbClr val="000000"/>
                </a:solidFill>
                <a:effectLst/>
                <a:uLnTx/>
                <a:uFill>
                  <a:solidFill>
                    <a:srgbClr val="FFFFFF"/>
                  </a:solidFill>
                </a:uFill>
                <a:latin typeface="Arial"/>
              </a:rPr>
              <a:t>Project Email: </a:t>
            </a:r>
            <a:r>
              <a:rPr kumimoji="0" lang="en-US" sz="1400" b="0" i="0" u="none" strike="noStrike" kern="0" cap="none" spc="-1" normalizeH="0" baseline="0" noProof="0">
                <a:ln>
                  <a:noFill/>
                </a:ln>
                <a:solidFill>
                  <a:srgbClr val="00A651"/>
                </a:solidFill>
                <a:effectLst/>
                <a:uLnTx/>
                <a:uFill>
                  <a:solidFill>
                    <a:srgbClr val="FFFFFF"/>
                  </a:solidFill>
                </a:uFill>
                <a:latin typeface="Arial"/>
                <a:hlinkClick r:id="rId6"/>
              </a:rPr>
              <a:t>project@modelwriter.eu</a:t>
            </a:r>
            <a:r>
              <a:rPr kumimoji="0" lang="en-US" sz="1400" b="0" i="0" u="none" strike="noStrike" kern="0" cap="none" spc="-1" normalizeH="0" baseline="0" noProof="0">
                <a:ln>
                  <a:noFill/>
                </a:ln>
                <a:solidFill>
                  <a:srgbClr val="000000"/>
                </a:solidFill>
                <a:effectLst/>
                <a:uLnTx/>
                <a:uFill>
                  <a:solidFill>
                    <a:srgbClr val="FFFFFF"/>
                  </a:solidFill>
                </a:uFill>
                <a:latin typeface="Arial"/>
              </a:rPr>
              <a:t> </a:t>
            </a:r>
            <a:endParaRPr kumimoji="0" lang="en-US" sz="2800" b="0" i="0" u="none" strike="noStrike" kern="0" cap="none" spc="-1" normalizeH="0" baseline="0" noProof="0">
              <a:ln>
                <a:noFill/>
              </a:ln>
              <a:solidFill>
                <a:srgbClr val="000000"/>
              </a:solidFill>
              <a:effectLst/>
              <a:uLnTx/>
              <a:uFill>
                <a:solidFill>
                  <a:srgbClr val="FFFFFF"/>
                </a:solidFill>
              </a:uFill>
              <a:latin typeface="Arial"/>
            </a:endParaRPr>
          </a:p>
        </p:txBody>
      </p:sp>
    </p:spTree>
    <p:extLst>
      <p:ext uri="{BB962C8B-B14F-4D97-AF65-F5344CB8AC3E}">
        <p14:creationId xmlns:p14="http://schemas.microsoft.com/office/powerpoint/2010/main" val="3721619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9"/>
                                        </p:tgtEl>
                                        <p:attrNameLst>
                                          <p:attrName>style.visibility</p:attrName>
                                        </p:attrNameLst>
                                      </p:cBhvr>
                                      <p:to>
                                        <p:strVal val="visible"/>
                                      </p:to>
                                    </p:set>
                                    <p:animEffect transition="in" filter="fade">
                                      <p:cBhvr>
                                        <p:cTn id="7" dur="50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ModelWriter </a:t>
            </a:r>
            <a:br>
              <a:rPr lang="en-GB" dirty="0"/>
            </a:br>
            <a:r>
              <a:rPr lang="en-GB" dirty="0">
                <a:solidFill>
                  <a:schemeClr val="tx1">
                    <a:lumMod val="50000"/>
                    <a:lumOff val="50000"/>
                  </a:schemeClr>
                </a:solidFill>
              </a:rPr>
              <a:t>bi-directional</a:t>
            </a:r>
            <a:r>
              <a:rPr lang="en-GB" dirty="0"/>
              <a:t> </a:t>
            </a:r>
            <a:r>
              <a:rPr lang="en-GB" dirty="0">
                <a:solidFill>
                  <a:schemeClr val="tx1">
                    <a:lumMod val="50000"/>
                    <a:lumOff val="50000"/>
                  </a:schemeClr>
                </a:solidFill>
              </a:rPr>
              <a:t>Knowledge Capture tool</a:t>
            </a:r>
          </a:p>
        </p:txBody>
      </p:sp>
      <p:pic>
        <p:nvPicPr>
          <p:cNvPr id="4" name="Picture 3"/>
          <p:cNvPicPr/>
          <p:nvPr/>
        </p:nvPicPr>
        <p:blipFill rotWithShape="1">
          <a:blip r:embed="rId3">
            <a:extLst>
              <a:ext uri="{28A0092B-C50C-407E-A947-70E740481C1C}">
                <a14:useLocalDpi xmlns:a14="http://schemas.microsoft.com/office/drawing/2010/main" val="0"/>
              </a:ext>
            </a:extLst>
          </a:blip>
          <a:srcRect l="806" t="2258" r="2669" b="2767"/>
          <a:stretch/>
        </p:blipFill>
        <p:spPr bwMode="auto">
          <a:xfrm>
            <a:off x="467544" y="1340768"/>
            <a:ext cx="8365300" cy="4536504"/>
          </a:xfrm>
          <a:prstGeom prst="rect">
            <a:avLst/>
          </a:prstGeom>
          <a:noFill/>
          <a:ln>
            <a:noFill/>
          </a:ln>
        </p:spPr>
      </p:pic>
    </p:spTree>
    <p:extLst>
      <p:ext uri="{BB962C8B-B14F-4D97-AF65-F5344CB8AC3E}">
        <p14:creationId xmlns:p14="http://schemas.microsoft.com/office/powerpoint/2010/main" val="3775941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fr-FR" sz="4800" dirty="0" err="1">
                <a:solidFill>
                  <a:schemeClr val="bg1"/>
                </a:solidFill>
              </a:rPr>
              <a:t>What</a:t>
            </a:r>
            <a:r>
              <a:rPr lang="fr-FR" sz="4800" dirty="0">
                <a:solidFill>
                  <a:schemeClr val="bg1"/>
                </a:solidFill>
              </a:rPr>
              <a:t> </a:t>
            </a:r>
            <a:r>
              <a:rPr lang="fr-FR" sz="4800" dirty="0" err="1">
                <a:solidFill>
                  <a:schemeClr val="bg1"/>
                </a:solidFill>
              </a:rPr>
              <a:t>is</a:t>
            </a:r>
            <a:r>
              <a:rPr lang="fr-FR" sz="4800" dirty="0">
                <a:solidFill>
                  <a:schemeClr val="bg1"/>
                </a:solidFill>
              </a:rPr>
              <a:t> the </a:t>
            </a:r>
            <a:r>
              <a:rPr lang="fr-FR" sz="4800" dirty="0" err="1">
                <a:solidFill>
                  <a:schemeClr val="bg1"/>
                </a:solidFill>
              </a:rPr>
              <a:t>problem</a:t>
            </a:r>
            <a:r>
              <a:rPr lang="fr-FR" sz="4800" dirty="0">
                <a:solidFill>
                  <a:schemeClr val="bg1"/>
                </a:solidFill>
              </a:rPr>
              <a:t>?</a:t>
            </a:r>
            <a:br>
              <a:rPr lang="tr-TR" sz="4800" dirty="0"/>
            </a:br>
            <a:endParaRPr lang="en-US" sz="4800" dirty="0"/>
          </a:p>
        </p:txBody>
      </p:sp>
    </p:spTree>
    <p:extLst>
      <p:ext uri="{BB962C8B-B14F-4D97-AF65-F5344CB8AC3E}">
        <p14:creationId xmlns:p14="http://schemas.microsoft.com/office/powerpoint/2010/main" val="35630492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tr-TR" sz="4000" b="1" i="0" u="none" strike="noStrike" kern="1200" cap="none" spc="0" normalizeH="0" baseline="0" noProof="0" dirty="0">
                <a:ln>
                  <a:noFill/>
                </a:ln>
                <a:solidFill>
                  <a:prstClr val="white"/>
                </a:solidFill>
                <a:effectLst/>
                <a:uLnTx/>
                <a:uFillTx/>
                <a:latin typeface="Arial" pitchFamily="34" charset="0"/>
                <a:ea typeface="+mj-ea"/>
                <a:cs typeface="Arial" pitchFamily="34" charset="0"/>
              </a:rPr>
              <a:t>Industrial Use Case in Airbus</a:t>
            </a:r>
            <a:endParaRPr kumimoji="0" lang="en-US" sz="4000" b="1" i="0" u="none" strike="noStrike" kern="1200" cap="none" spc="0" normalizeH="0" baseline="0" noProof="0" dirty="0">
              <a:ln>
                <a:noFill/>
              </a:ln>
              <a:solidFill>
                <a:srgbClr val="00A651"/>
              </a:solidFill>
              <a:effectLst/>
              <a:uLnTx/>
              <a:uFillTx/>
              <a:latin typeface="Arial" pitchFamily="34" charset="0"/>
              <a:ea typeface="+mj-ea"/>
              <a:cs typeface="Arial" pitchFamily="34" charset="0"/>
            </a:endParaRPr>
          </a:p>
        </p:txBody>
      </p:sp>
      <p:sp>
        <p:nvSpPr>
          <p:cNvPr id="5" name="Title 3"/>
          <p:cNvSpPr txBox="1">
            <a:spLocks/>
          </p:cNvSpPr>
          <p:nvPr/>
        </p:nvSpPr>
        <p:spPr>
          <a:xfrm>
            <a:off x="0" y="6021288"/>
            <a:ext cx="9144000" cy="83671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Arial" pitchFamily="34" charset="0"/>
                <a:ea typeface="+mj-ea"/>
                <a:cs typeface="Arial" pitchFamily="34" charset="0"/>
              </a:rPr>
              <a:t>Synchronization of regulation documentation with a design rule repository</a:t>
            </a:r>
            <a:endParaRPr kumimoji="0" lang="en-US" sz="4800" b="1" i="0" u="none" strike="noStrike" kern="1200" cap="none" spc="0" normalizeH="0" baseline="0" noProof="0" dirty="0">
              <a:ln>
                <a:noFill/>
              </a:ln>
              <a:solidFill>
                <a:srgbClr val="00A651"/>
              </a:solidFill>
              <a:effectLst/>
              <a:uLnTx/>
              <a:uFillTx/>
              <a:latin typeface="Arial" pitchFamily="34" charset="0"/>
              <a:ea typeface="+mj-ea"/>
              <a:cs typeface="Arial" pitchFamily="34" charset="0"/>
            </a:endParaRPr>
          </a:p>
        </p:txBody>
      </p:sp>
    </p:spTree>
    <p:extLst>
      <p:ext uri="{BB962C8B-B14F-4D97-AF65-F5344CB8AC3E}">
        <p14:creationId xmlns:p14="http://schemas.microsoft.com/office/powerpoint/2010/main" val="19183450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2049884" y="1340768"/>
            <a:ext cx="6781800" cy="4000500"/>
          </a:xfrm>
          <a:prstGeom prst="rect">
            <a:avLst/>
          </a:prstGeom>
          <a:noFill/>
          <a:ln>
            <a:noFill/>
          </a:ln>
          <a:effectLst>
            <a:glow rad="63500">
              <a:schemeClr val="accent2">
                <a:satMod val="175000"/>
                <a:alpha val="40000"/>
              </a:schemeClr>
            </a:glo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a:xfrm>
            <a:off x="468000" y="144000"/>
            <a:ext cx="6624280" cy="828000"/>
          </a:xfrm>
        </p:spPr>
        <p:txBody>
          <a:bodyPr/>
          <a:lstStyle/>
          <a:p>
            <a:r>
              <a:rPr lang="en-GB" dirty="0"/>
              <a:t>SIDP: System Installation Design Principles</a:t>
            </a:r>
          </a:p>
        </p:txBody>
      </p:sp>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5545" y="1772816"/>
            <a:ext cx="1744247" cy="2612425"/>
          </a:xfrm>
          <a:prstGeom prst="rect">
            <a:avLst/>
          </a:prstGeom>
          <a:noFill/>
          <a:ln>
            <a:noFill/>
          </a:ln>
          <a:scene3d>
            <a:camera prst="perspectiveContrastingRightFacing"/>
            <a:lightRig rig="threePt" dir="t"/>
          </a:scene3d>
          <a:sp3d>
            <a:bevelT/>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51520" y="3071523"/>
            <a:ext cx="1823480" cy="2747424"/>
          </a:xfrm>
          <a:prstGeom prst="rect">
            <a:avLst/>
          </a:prstGeom>
          <a:noFill/>
          <a:ln>
            <a:noFill/>
          </a:ln>
          <a:scene3d>
            <a:camera prst="perspectiveContrastingRightFacing"/>
            <a:lightRig rig="threePt" dir="t"/>
          </a:scene3d>
          <a:sp3d>
            <a:bevelT/>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547324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a:t>Component Ontology and Rules</a:t>
            </a:r>
          </a:p>
        </p:txBody>
      </p:sp>
      <p:grpSp>
        <p:nvGrpSpPr>
          <p:cNvPr id="54" name="Group 53"/>
          <p:cNvGrpSpPr/>
          <p:nvPr/>
        </p:nvGrpSpPr>
        <p:grpSpPr>
          <a:xfrm>
            <a:off x="395536" y="2320384"/>
            <a:ext cx="5946811" cy="2620468"/>
            <a:chOff x="546767" y="1795828"/>
            <a:chExt cx="8385934" cy="3422628"/>
          </a:xfrm>
        </p:grpSpPr>
        <p:sp>
          <p:nvSpPr>
            <p:cNvPr id="4" name="Rectangle 3"/>
            <p:cNvSpPr/>
            <p:nvPr/>
          </p:nvSpPr>
          <p:spPr>
            <a:xfrm>
              <a:off x="546767" y="1954612"/>
              <a:ext cx="4884143" cy="357265"/>
            </a:xfrm>
            <a:prstGeom prst="rect">
              <a:avLst/>
            </a:prstGeom>
            <a:pattFill prst="wdUpDiag">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a:ln>
                  <a:noFill/>
                </a:ln>
                <a:solidFill>
                  <a:sysClr val="windowText" lastClr="000000"/>
                </a:solidFill>
                <a:effectLst/>
                <a:uLnTx/>
                <a:uFillTx/>
              </a:endParaRPr>
            </a:p>
          </p:txBody>
        </p:sp>
        <p:grpSp>
          <p:nvGrpSpPr>
            <p:cNvPr id="7" name="Group 6"/>
            <p:cNvGrpSpPr/>
            <p:nvPr/>
          </p:nvGrpSpPr>
          <p:grpSpPr>
            <a:xfrm>
              <a:off x="1894116" y="2311877"/>
              <a:ext cx="1978920" cy="1746627"/>
              <a:chOff x="2411760" y="2744924"/>
              <a:chExt cx="1692188" cy="1584176"/>
            </a:xfrm>
          </p:grpSpPr>
          <p:sp>
            <p:nvSpPr>
              <p:cNvPr id="5" name="Rectangle 4"/>
              <p:cNvSpPr/>
              <p:nvPr/>
            </p:nvSpPr>
            <p:spPr>
              <a:xfrm>
                <a:off x="2411760" y="2744924"/>
                <a:ext cx="1584176" cy="10801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a:ln>
                    <a:noFill/>
                  </a:ln>
                  <a:solidFill>
                    <a:sysClr val="windowText" lastClr="000000"/>
                  </a:solidFill>
                  <a:effectLst/>
                  <a:uLnTx/>
                  <a:uFillTx/>
                </a:endParaRPr>
              </a:p>
            </p:txBody>
          </p:sp>
          <p:sp>
            <p:nvSpPr>
              <p:cNvPr id="6" name="Rectangle 5"/>
              <p:cNvSpPr/>
              <p:nvPr/>
            </p:nvSpPr>
            <p:spPr>
              <a:xfrm rot="16200000">
                <a:off x="3257854" y="3483006"/>
                <a:ext cx="1584176" cy="10801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a:ln>
                    <a:noFill/>
                  </a:ln>
                  <a:solidFill>
                    <a:sysClr val="windowText" lastClr="000000"/>
                  </a:solidFill>
                  <a:effectLst/>
                  <a:uLnTx/>
                  <a:uFillTx/>
                </a:endParaRPr>
              </a:p>
            </p:txBody>
          </p:sp>
        </p:grpSp>
        <p:grpSp>
          <p:nvGrpSpPr>
            <p:cNvPr id="10" name="Group 9"/>
            <p:cNvGrpSpPr/>
            <p:nvPr/>
          </p:nvGrpSpPr>
          <p:grpSpPr>
            <a:xfrm>
              <a:off x="2679187" y="3185190"/>
              <a:ext cx="1040348" cy="1627539"/>
              <a:chOff x="3106327" y="3537012"/>
              <a:chExt cx="889609" cy="1584176"/>
            </a:xfrm>
          </p:grpSpPr>
          <p:sp>
            <p:nvSpPr>
              <p:cNvPr id="8" name="Rectangle 7"/>
              <p:cNvSpPr/>
              <p:nvPr/>
            </p:nvSpPr>
            <p:spPr>
              <a:xfrm rot="16200000">
                <a:off x="3149842" y="4275094"/>
                <a:ext cx="1584176" cy="108012"/>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a:ln>
                    <a:noFill/>
                  </a:ln>
                  <a:solidFill>
                    <a:sysClr val="windowText" lastClr="000000"/>
                  </a:solidFill>
                  <a:effectLst/>
                  <a:uLnTx/>
                  <a:uFillTx/>
                </a:endParaRPr>
              </a:p>
            </p:txBody>
          </p:sp>
          <p:sp>
            <p:nvSpPr>
              <p:cNvPr id="9" name="Flowchart: Delay 8"/>
              <p:cNvSpPr/>
              <p:nvPr/>
            </p:nvSpPr>
            <p:spPr>
              <a:xfrm rot="10800000">
                <a:off x="3106327" y="4212772"/>
                <a:ext cx="828092" cy="840849"/>
              </a:xfrm>
              <a:prstGeom prst="flowChartDelay">
                <a:avLst/>
              </a:prstGeom>
              <a:noFill/>
              <a:ln w="152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a:ln>
                    <a:noFill/>
                  </a:ln>
                  <a:solidFill>
                    <a:sysClr val="windowText" lastClr="000000"/>
                  </a:solidFill>
                  <a:effectLst/>
                  <a:uLnTx/>
                  <a:uFillTx/>
                </a:endParaRPr>
              </a:p>
            </p:txBody>
          </p:sp>
        </p:grpSp>
        <p:grpSp>
          <p:nvGrpSpPr>
            <p:cNvPr id="13" name="Group 12"/>
            <p:cNvGrpSpPr/>
            <p:nvPr/>
          </p:nvGrpSpPr>
          <p:grpSpPr>
            <a:xfrm>
              <a:off x="3297390" y="3297325"/>
              <a:ext cx="700408" cy="432291"/>
              <a:chOff x="5364088" y="3623219"/>
              <a:chExt cx="598924" cy="392084"/>
            </a:xfrm>
          </p:grpSpPr>
          <p:sp>
            <p:nvSpPr>
              <p:cNvPr id="11" name="Flowchart: Process 10"/>
              <p:cNvSpPr/>
              <p:nvPr/>
            </p:nvSpPr>
            <p:spPr>
              <a:xfrm>
                <a:off x="5364088" y="3789040"/>
                <a:ext cx="576064" cy="45719"/>
              </a:xfrm>
              <a:prstGeom prst="flowChartProcess">
                <a:avLst/>
              </a:prstGeom>
              <a:ln w="3175">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a:ln>
                    <a:noFill/>
                  </a:ln>
                  <a:solidFill>
                    <a:sysClr val="windowText" lastClr="000000"/>
                  </a:solidFill>
                  <a:effectLst/>
                  <a:uLnTx/>
                  <a:uFillTx/>
                </a:endParaRPr>
              </a:p>
            </p:txBody>
          </p:sp>
          <p:sp>
            <p:nvSpPr>
              <p:cNvPr id="12" name="Flowchart: Process 11"/>
              <p:cNvSpPr/>
              <p:nvPr/>
            </p:nvSpPr>
            <p:spPr>
              <a:xfrm rot="16200000">
                <a:off x="5744110" y="3796400"/>
                <a:ext cx="392084" cy="45721"/>
              </a:xfrm>
              <a:prstGeom prst="flowChartProcess">
                <a:avLst/>
              </a:prstGeom>
              <a:ln w="3175">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a:ln>
                    <a:noFill/>
                  </a:ln>
                  <a:solidFill>
                    <a:sysClr val="windowText" lastClr="000000"/>
                  </a:solidFill>
                  <a:effectLst/>
                  <a:uLnTx/>
                  <a:uFillTx/>
                </a:endParaRPr>
              </a:p>
            </p:txBody>
          </p:sp>
        </p:grpSp>
        <p:sp>
          <p:nvSpPr>
            <p:cNvPr id="14" name="TextBox 13"/>
            <p:cNvSpPr txBox="1"/>
            <p:nvPr/>
          </p:nvSpPr>
          <p:spPr>
            <a:xfrm>
              <a:off x="6109335" y="2272999"/>
              <a:ext cx="2823366" cy="459159"/>
            </a:xfrm>
            <a:prstGeom prst="rect">
              <a:avLst/>
            </a:prstGeom>
            <a:noFill/>
          </p:spPr>
          <p:txBody>
            <a:bodyPr wrap="none" lIns="104306" tIns="52153" rIns="104306" bIns="52153"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600" b="0" i="0" u="none" strike="noStrike" kern="0" cap="none" spc="0" normalizeH="0" baseline="0" noProof="0" dirty="0">
                  <a:ln>
                    <a:noFill/>
                  </a:ln>
                  <a:solidFill>
                    <a:sysClr val="windowText" lastClr="000000"/>
                  </a:solidFill>
                  <a:effectLst/>
                  <a:uLnTx/>
                  <a:uFillTx/>
                </a:rPr>
                <a:t>“</a:t>
              </a:r>
              <a:r>
                <a:rPr kumimoji="0" lang="en-GB" sz="1600" b="0" i="0" u="none" strike="noStrike" kern="0" cap="none" spc="0" normalizeH="0" baseline="0" noProof="0" dirty="0" err="1">
                  <a:ln>
                    <a:noFill/>
                  </a:ln>
                  <a:solidFill>
                    <a:sysClr val="windowText" lastClr="000000"/>
                  </a:solidFill>
                  <a:effectLst/>
                  <a:uLnTx/>
                  <a:uFillTx/>
                </a:rPr>
                <a:t>Structural_Element</a:t>
              </a:r>
              <a:r>
                <a:rPr kumimoji="0" lang="en-GB" sz="1600" b="0" i="0" u="none" strike="noStrike" kern="0" cap="none" spc="0" normalizeH="0" baseline="0" noProof="0" dirty="0">
                  <a:ln>
                    <a:noFill/>
                  </a:ln>
                  <a:solidFill>
                    <a:sysClr val="windowText" lastClr="000000"/>
                  </a:solidFill>
                  <a:effectLst/>
                  <a:uLnTx/>
                  <a:uFillTx/>
                </a:rPr>
                <a:t>”</a:t>
              </a:r>
            </a:p>
          </p:txBody>
        </p:sp>
        <p:sp>
          <p:nvSpPr>
            <p:cNvPr id="15" name="TextBox 14"/>
            <p:cNvSpPr txBox="1"/>
            <p:nvPr/>
          </p:nvSpPr>
          <p:spPr>
            <a:xfrm>
              <a:off x="6417336" y="2981586"/>
              <a:ext cx="1427291" cy="459159"/>
            </a:xfrm>
            <a:prstGeom prst="rect">
              <a:avLst/>
            </a:prstGeom>
            <a:noFill/>
          </p:spPr>
          <p:txBody>
            <a:bodyPr wrap="none" lIns="104306" tIns="52153" rIns="104306" bIns="52153"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600" b="0" i="0" u="none" strike="noStrike" kern="0" cap="none" spc="0" normalizeH="0" baseline="0" noProof="0" dirty="0">
                  <a:ln>
                    <a:noFill/>
                  </a:ln>
                  <a:solidFill>
                    <a:sysClr val="windowText" lastClr="000000"/>
                  </a:solidFill>
                  <a:effectLst/>
                  <a:uLnTx/>
                  <a:uFillTx/>
                </a:rPr>
                <a:t>“Bracket”</a:t>
              </a:r>
            </a:p>
          </p:txBody>
        </p:sp>
        <p:sp>
          <p:nvSpPr>
            <p:cNvPr id="16" name="TextBox 15"/>
            <p:cNvSpPr txBox="1"/>
            <p:nvPr/>
          </p:nvSpPr>
          <p:spPr>
            <a:xfrm>
              <a:off x="6368444" y="3480150"/>
              <a:ext cx="1563916" cy="459159"/>
            </a:xfrm>
            <a:prstGeom prst="rect">
              <a:avLst/>
            </a:prstGeom>
            <a:noFill/>
          </p:spPr>
          <p:txBody>
            <a:bodyPr wrap="none" lIns="104306" tIns="52153" rIns="104306" bIns="52153"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600" b="0" i="0" u="none" strike="noStrike" kern="0" cap="none" spc="0" normalizeH="0" baseline="0" noProof="0" dirty="0">
                  <a:ln>
                    <a:noFill/>
                  </a:ln>
                  <a:solidFill>
                    <a:sysClr val="windowText" lastClr="000000"/>
                  </a:solidFill>
                  <a:effectLst/>
                  <a:uLnTx/>
                  <a:uFillTx/>
                </a:rPr>
                <a:t>“Fastener”</a:t>
              </a:r>
            </a:p>
          </p:txBody>
        </p:sp>
        <p:sp>
          <p:nvSpPr>
            <p:cNvPr id="17" name="TextBox 16"/>
            <p:cNvSpPr txBox="1"/>
            <p:nvPr/>
          </p:nvSpPr>
          <p:spPr>
            <a:xfrm>
              <a:off x="6422144" y="3998960"/>
              <a:ext cx="1391847" cy="459159"/>
            </a:xfrm>
            <a:prstGeom prst="rect">
              <a:avLst/>
            </a:prstGeom>
            <a:noFill/>
          </p:spPr>
          <p:txBody>
            <a:bodyPr wrap="none" lIns="104306" tIns="52153" rIns="104306" bIns="52153"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600" b="0" i="0" u="none" strike="noStrike" kern="0" cap="none" spc="0" normalizeH="0" baseline="0" noProof="0" dirty="0">
                  <a:ln>
                    <a:noFill/>
                  </a:ln>
                  <a:solidFill>
                    <a:sysClr val="windowText" lastClr="000000"/>
                  </a:solidFill>
                  <a:effectLst/>
                  <a:uLnTx/>
                  <a:uFillTx/>
                </a:rPr>
                <a:t>“</a:t>
              </a:r>
              <a:r>
                <a:rPr kumimoji="0" lang="en-GB" sz="1600" b="0" i="0" u="none" strike="noStrike" kern="0" cap="none" spc="0" normalizeH="0" baseline="0" noProof="0" dirty="0" err="1">
                  <a:ln>
                    <a:noFill/>
                  </a:ln>
                  <a:solidFill>
                    <a:sysClr val="windowText" lastClr="000000"/>
                  </a:solidFill>
                  <a:effectLst/>
                  <a:uLnTx/>
                  <a:uFillTx/>
                </a:rPr>
                <a:t>Pclamp</a:t>
              </a:r>
              <a:r>
                <a:rPr kumimoji="0" lang="en-GB" sz="1600" b="0" i="0" u="none" strike="noStrike" kern="0" cap="none" spc="0" normalizeH="0" baseline="0" noProof="0" dirty="0">
                  <a:ln>
                    <a:noFill/>
                  </a:ln>
                  <a:solidFill>
                    <a:sysClr val="windowText" lastClr="000000"/>
                  </a:solidFill>
                  <a:effectLst/>
                  <a:uLnTx/>
                  <a:uFillTx/>
                </a:rPr>
                <a:t>”</a:t>
              </a:r>
            </a:p>
          </p:txBody>
        </p:sp>
        <p:cxnSp>
          <p:nvCxnSpPr>
            <p:cNvPr id="19" name="Straight Arrow Connector 18"/>
            <p:cNvCxnSpPr>
              <a:stCxn id="14" idx="1"/>
              <a:endCxn id="4" idx="3"/>
            </p:cNvCxnSpPr>
            <p:nvPr/>
          </p:nvCxnSpPr>
          <p:spPr>
            <a:xfrm flipH="1" flipV="1">
              <a:off x="5430910" y="2133245"/>
              <a:ext cx="678425" cy="36933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H="1" flipV="1">
              <a:off x="3873038" y="2864662"/>
              <a:ext cx="2393926" cy="29772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endCxn id="12" idx="2"/>
            </p:cNvCxnSpPr>
            <p:nvPr/>
          </p:nvCxnSpPr>
          <p:spPr>
            <a:xfrm flipH="1" flipV="1">
              <a:off x="3997800" y="3513471"/>
              <a:ext cx="2281722" cy="14074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3719535" y="4272935"/>
              <a:ext cx="2637677" cy="13323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8" name="Oval 27"/>
            <p:cNvSpPr/>
            <p:nvPr/>
          </p:nvSpPr>
          <p:spPr>
            <a:xfrm>
              <a:off x="1220442" y="1795828"/>
              <a:ext cx="3621002" cy="3422628"/>
            </a:xfrm>
            <a:prstGeom prst="ellipse">
              <a:avLst/>
            </a:prstGeom>
            <a:noFill/>
            <a:ln w="28575">
              <a:solidFill>
                <a:srgbClr val="92D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a:ln>
                  <a:noFill/>
                </a:ln>
                <a:solidFill>
                  <a:sysClr val="windowText" lastClr="000000"/>
                </a:solidFill>
                <a:effectLst/>
                <a:uLnTx/>
                <a:uFillTx/>
              </a:endParaRPr>
            </a:p>
          </p:txBody>
        </p:sp>
        <p:sp>
          <p:nvSpPr>
            <p:cNvPr id="44" name="TextBox 43"/>
            <p:cNvSpPr txBox="1"/>
            <p:nvPr/>
          </p:nvSpPr>
          <p:spPr>
            <a:xfrm>
              <a:off x="5660534" y="4744213"/>
              <a:ext cx="1642308" cy="459159"/>
            </a:xfrm>
            <a:prstGeom prst="rect">
              <a:avLst/>
            </a:prstGeom>
            <a:noFill/>
          </p:spPr>
          <p:txBody>
            <a:bodyPr wrap="none" lIns="104306" tIns="52153" rIns="104306" bIns="52153"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600" b="0" i="0" u="none" strike="noStrike" kern="0" cap="none" spc="0" normalizeH="0" baseline="0" noProof="0" dirty="0">
                  <a:ln>
                    <a:noFill/>
                  </a:ln>
                  <a:solidFill>
                    <a:srgbClr val="00B050"/>
                  </a:solidFill>
                  <a:effectLst/>
                  <a:uLnTx/>
                  <a:uFillTx/>
                </a:rPr>
                <a:t>“Assembly”</a:t>
              </a:r>
            </a:p>
          </p:txBody>
        </p:sp>
        <p:cxnSp>
          <p:nvCxnSpPr>
            <p:cNvPr id="45" name="Straight Arrow Connector 44"/>
            <p:cNvCxnSpPr>
              <a:stCxn id="44" idx="1"/>
              <a:endCxn id="28" idx="5"/>
            </p:cNvCxnSpPr>
            <p:nvPr/>
          </p:nvCxnSpPr>
          <p:spPr>
            <a:xfrm flipH="1" flipV="1">
              <a:off x="4311161" y="4717223"/>
              <a:ext cx="1349373" cy="256569"/>
            </a:xfrm>
            <a:prstGeom prst="straightConnector1">
              <a:avLst/>
            </a:prstGeom>
            <a:ln>
              <a:solidFill>
                <a:srgbClr val="009242"/>
              </a:solidFill>
              <a:tailEnd type="arrow"/>
            </a:ln>
          </p:spPr>
          <p:style>
            <a:lnRef idx="1">
              <a:schemeClr val="accent1"/>
            </a:lnRef>
            <a:fillRef idx="0">
              <a:schemeClr val="accent1"/>
            </a:fillRef>
            <a:effectRef idx="0">
              <a:schemeClr val="accent1"/>
            </a:effectRef>
            <a:fontRef idx="minor">
              <a:schemeClr val="tx1"/>
            </a:fontRef>
          </p:style>
        </p:cxnSp>
      </p:grpSp>
      <p:grpSp>
        <p:nvGrpSpPr>
          <p:cNvPr id="64" name="Group 63"/>
          <p:cNvGrpSpPr/>
          <p:nvPr/>
        </p:nvGrpSpPr>
        <p:grpSpPr>
          <a:xfrm>
            <a:off x="6036982" y="1864489"/>
            <a:ext cx="2890190" cy="4084791"/>
            <a:chOff x="7131922" y="1260351"/>
            <a:chExt cx="3379916" cy="4503672"/>
          </a:xfrm>
        </p:grpSpPr>
        <p:sp>
          <p:nvSpPr>
            <p:cNvPr id="35" name="Rectangle 34"/>
            <p:cNvSpPr/>
            <p:nvPr/>
          </p:nvSpPr>
          <p:spPr>
            <a:xfrm>
              <a:off x="7131922" y="2971568"/>
              <a:ext cx="1018631" cy="4763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dirty="0">
                  <a:ln>
                    <a:noFill/>
                  </a:ln>
                  <a:solidFill>
                    <a:schemeClr val="tx1"/>
                  </a:solidFill>
                  <a:effectLst/>
                  <a:uLnTx/>
                  <a:uFillTx/>
                </a:rPr>
                <a:t>Physical component</a:t>
              </a:r>
            </a:p>
          </p:txBody>
        </p:sp>
        <p:sp>
          <p:nvSpPr>
            <p:cNvPr id="36" name="Rectangle 35"/>
            <p:cNvSpPr/>
            <p:nvPr/>
          </p:nvSpPr>
          <p:spPr>
            <a:xfrm>
              <a:off x="7742402" y="3768615"/>
              <a:ext cx="988674" cy="4763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dirty="0">
                  <a:ln>
                    <a:noFill/>
                  </a:ln>
                  <a:solidFill>
                    <a:schemeClr val="tx1"/>
                  </a:solidFill>
                  <a:effectLst/>
                  <a:uLnTx/>
                  <a:uFillTx/>
                </a:rPr>
                <a:t>Clamp</a:t>
              </a:r>
            </a:p>
          </p:txBody>
        </p:sp>
        <p:cxnSp>
          <p:nvCxnSpPr>
            <p:cNvPr id="38" name="Straight Arrow Connector 37"/>
            <p:cNvCxnSpPr>
              <a:stCxn id="36" idx="0"/>
              <a:endCxn id="35" idx="2"/>
            </p:cNvCxnSpPr>
            <p:nvPr/>
          </p:nvCxnSpPr>
          <p:spPr>
            <a:xfrm flipH="1" flipV="1">
              <a:off x="7641238" y="3447921"/>
              <a:ext cx="595501" cy="320693"/>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9" name="Rectangle 38"/>
            <p:cNvSpPr/>
            <p:nvPr/>
          </p:nvSpPr>
          <p:spPr>
            <a:xfrm>
              <a:off x="7742402" y="4518848"/>
              <a:ext cx="988674" cy="4763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dirty="0">
                  <a:ln>
                    <a:noFill/>
                  </a:ln>
                  <a:solidFill>
                    <a:schemeClr val="tx1"/>
                  </a:solidFill>
                  <a:effectLst/>
                  <a:uLnTx/>
                  <a:uFillTx/>
                </a:rPr>
                <a:t>P-Clamp</a:t>
              </a:r>
            </a:p>
          </p:txBody>
        </p:sp>
        <p:cxnSp>
          <p:nvCxnSpPr>
            <p:cNvPr id="40" name="Straight Arrow Connector 39"/>
            <p:cNvCxnSpPr>
              <a:stCxn id="39" idx="0"/>
            </p:cNvCxnSpPr>
            <p:nvPr/>
          </p:nvCxnSpPr>
          <p:spPr>
            <a:xfrm flipH="1" flipV="1">
              <a:off x="8231852" y="4225608"/>
              <a:ext cx="4887" cy="293240"/>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1" name="Rectangle 40"/>
            <p:cNvSpPr/>
            <p:nvPr/>
          </p:nvSpPr>
          <p:spPr>
            <a:xfrm>
              <a:off x="7742402" y="5287670"/>
              <a:ext cx="988674" cy="4763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dirty="0">
                  <a:ln>
                    <a:noFill/>
                  </a:ln>
                  <a:solidFill>
                    <a:schemeClr val="tx1"/>
                  </a:solidFill>
                  <a:effectLst/>
                  <a:uLnTx/>
                  <a:uFillTx/>
                </a:rPr>
                <a:t>P-Clamp NSA5516</a:t>
              </a:r>
            </a:p>
          </p:txBody>
        </p:sp>
        <p:cxnSp>
          <p:nvCxnSpPr>
            <p:cNvPr id="42" name="Straight Arrow Connector 41"/>
            <p:cNvCxnSpPr>
              <a:stCxn id="41" idx="0"/>
            </p:cNvCxnSpPr>
            <p:nvPr/>
          </p:nvCxnSpPr>
          <p:spPr>
            <a:xfrm flipH="1" flipV="1">
              <a:off x="8231853" y="4987633"/>
              <a:ext cx="4886" cy="300037"/>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3" name="Rectangle 42"/>
            <p:cNvSpPr/>
            <p:nvPr/>
          </p:nvSpPr>
          <p:spPr>
            <a:xfrm>
              <a:off x="8307558" y="2962220"/>
              <a:ext cx="1049495" cy="4763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dirty="0">
                  <a:ln>
                    <a:noFill/>
                  </a:ln>
                  <a:solidFill>
                    <a:schemeClr val="tx1"/>
                  </a:solidFill>
                  <a:effectLst/>
                  <a:uLnTx/>
                  <a:uFillTx/>
                </a:rPr>
                <a:t>Attachment device</a:t>
              </a:r>
            </a:p>
          </p:txBody>
        </p:sp>
        <p:cxnSp>
          <p:nvCxnSpPr>
            <p:cNvPr id="46" name="Straight Arrow Connector 45"/>
            <p:cNvCxnSpPr>
              <a:stCxn id="36" idx="0"/>
              <a:endCxn id="43" idx="2"/>
            </p:cNvCxnSpPr>
            <p:nvPr/>
          </p:nvCxnSpPr>
          <p:spPr>
            <a:xfrm flipV="1">
              <a:off x="8236739" y="3438573"/>
              <a:ext cx="595568" cy="330042"/>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7714744" y="1836415"/>
              <a:ext cx="1039105" cy="4763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dirty="0">
                  <a:ln>
                    <a:noFill/>
                  </a:ln>
                  <a:solidFill>
                    <a:schemeClr val="tx1"/>
                  </a:solidFill>
                  <a:effectLst/>
                  <a:uLnTx/>
                  <a:uFillTx/>
                </a:rPr>
                <a:t>Component</a:t>
              </a:r>
            </a:p>
          </p:txBody>
        </p:sp>
        <p:cxnSp>
          <p:nvCxnSpPr>
            <p:cNvPr id="48" name="Straight Arrow Connector 47"/>
            <p:cNvCxnSpPr>
              <a:stCxn id="43" idx="0"/>
              <a:endCxn id="47" idx="2"/>
            </p:cNvCxnSpPr>
            <p:nvPr/>
          </p:nvCxnSpPr>
          <p:spPr>
            <a:xfrm flipH="1" flipV="1">
              <a:off x="8234296" y="2312768"/>
              <a:ext cx="598011" cy="649452"/>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a:stCxn id="35" idx="0"/>
              <a:endCxn id="47" idx="2"/>
            </p:cNvCxnSpPr>
            <p:nvPr/>
          </p:nvCxnSpPr>
          <p:spPr>
            <a:xfrm flipV="1">
              <a:off x="7641238" y="2312768"/>
              <a:ext cx="593058" cy="658800"/>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7" name="Rectangle 56"/>
            <p:cNvSpPr/>
            <p:nvPr/>
          </p:nvSpPr>
          <p:spPr>
            <a:xfrm>
              <a:off x="9523164" y="1827509"/>
              <a:ext cx="988674" cy="4763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dirty="0">
                  <a:ln>
                    <a:noFill/>
                  </a:ln>
                  <a:solidFill>
                    <a:schemeClr val="tx1"/>
                  </a:solidFill>
                  <a:effectLst/>
                  <a:uLnTx/>
                  <a:uFillTx/>
                </a:rPr>
                <a:t>Assembly</a:t>
              </a:r>
            </a:p>
          </p:txBody>
        </p:sp>
        <p:cxnSp>
          <p:nvCxnSpPr>
            <p:cNvPr id="59" name="Curved Connector 58"/>
            <p:cNvCxnSpPr>
              <a:stCxn id="47" idx="0"/>
              <a:endCxn id="57" idx="0"/>
            </p:cNvCxnSpPr>
            <p:nvPr/>
          </p:nvCxnSpPr>
          <p:spPr bwMode="auto">
            <a:xfrm rot="5400000" flipH="1" flipV="1">
              <a:off x="9121445" y="940360"/>
              <a:ext cx="8906" cy="1783205"/>
            </a:xfrm>
            <a:prstGeom prst="curvedConnector3">
              <a:avLst>
                <a:gd name="adj1" fmla="val 2929908"/>
              </a:avLst>
            </a:prstGeom>
            <a:solidFill>
              <a:schemeClr val="bg1"/>
            </a:solidFill>
            <a:ln w="9525" cap="flat" cmpd="sng" algn="ctr">
              <a:solidFill>
                <a:schemeClr val="accent2">
                  <a:lumMod val="60000"/>
                  <a:lumOff val="40000"/>
                </a:schemeClr>
              </a:solidFill>
              <a:prstDash val="solid"/>
              <a:round/>
              <a:headEnd type="arrow"/>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2" name="TextBox 61"/>
            <p:cNvSpPr txBox="1"/>
            <p:nvPr/>
          </p:nvSpPr>
          <p:spPr>
            <a:xfrm>
              <a:off x="8703829" y="1260351"/>
              <a:ext cx="1301363" cy="279954"/>
            </a:xfrm>
            <a:prstGeom prst="rect">
              <a:avLst/>
            </a:prstGeom>
            <a:solidFill>
              <a:schemeClr val="bg1"/>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050" b="0" i="0" u="none" strike="noStrike" kern="0" cap="none" spc="0" normalizeH="0" baseline="0" noProof="0" dirty="0" err="1">
                  <a:ln>
                    <a:noFill/>
                  </a:ln>
                  <a:solidFill>
                    <a:sysClr val="windowText" lastClr="000000"/>
                  </a:solidFill>
                  <a:effectLst/>
                  <a:uLnTx/>
                  <a:uFillTx/>
                </a:rPr>
                <a:t>ObjectProperties</a:t>
              </a:r>
              <a:endParaRPr kumimoji="0" lang="en-GB" sz="1050" b="0" i="0" u="none" strike="noStrike" kern="0" cap="none" spc="0" normalizeH="0" baseline="0" noProof="0" dirty="0">
                <a:ln>
                  <a:noFill/>
                </a:ln>
                <a:solidFill>
                  <a:sysClr val="windowText" lastClr="000000"/>
                </a:solidFill>
                <a:effectLst/>
                <a:uLnTx/>
                <a:uFillTx/>
              </a:endParaRPr>
            </a:p>
          </p:txBody>
        </p:sp>
        <p:sp>
          <p:nvSpPr>
            <p:cNvPr id="63" name="TextBox 62"/>
            <p:cNvSpPr txBox="1"/>
            <p:nvPr/>
          </p:nvSpPr>
          <p:spPr>
            <a:xfrm>
              <a:off x="8245850" y="2484487"/>
              <a:ext cx="915192" cy="279954"/>
            </a:xfrm>
            <a:prstGeom prst="rect">
              <a:avLst/>
            </a:prstGeom>
            <a:solidFill>
              <a:schemeClr val="bg1"/>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050" b="0" i="0" u="none" strike="noStrike" kern="0" cap="none" spc="0" normalizeH="0" baseline="0" noProof="0" dirty="0" err="1">
                  <a:ln>
                    <a:noFill/>
                  </a:ln>
                  <a:solidFill>
                    <a:sysClr val="windowText" lastClr="000000"/>
                  </a:solidFill>
                  <a:effectLst/>
                  <a:uLnTx/>
                  <a:uFillTx/>
                </a:rPr>
                <a:t>subClassOf</a:t>
              </a:r>
              <a:endParaRPr kumimoji="0" lang="en-GB" sz="1050" b="0" i="0" u="none" strike="noStrike" kern="0" cap="none" spc="0" normalizeH="0" baseline="0" noProof="0" dirty="0">
                <a:ln>
                  <a:noFill/>
                </a:ln>
                <a:solidFill>
                  <a:sysClr val="windowText" lastClr="000000"/>
                </a:solidFill>
                <a:effectLst/>
                <a:uLnTx/>
                <a:uFillTx/>
              </a:endParaRPr>
            </a:p>
          </p:txBody>
        </p:sp>
        <p:sp>
          <p:nvSpPr>
            <p:cNvPr id="49" name="TextBox 48"/>
            <p:cNvSpPr txBox="1"/>
            <p:nvPr/>
          </p:nvSpPr>
          <p:spPr>
            <a:xfrm>
              <a:off x="8818367" y="3975618"/>
              <a:ext cx="843955" cy="279954"/>
            </a:xfrm>
            <a:prstGeom prst="rect">
              <a:avLst/>
            </a:prstGeom>
            <a:solidFill>
              <a:schemeClr val="bg1"/>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050" b="0" i="0" u="none" strike="noStrike" kern="0" cap="none" spc="0" normalizeH="0" baseline="0" noProof="0" dirty="0" err="1">
                  <a:ln>
                    <a:noFill/>
                  </a:ln>
                  <a:solidFill>
                    <a:sysClr val="windowText" lastClr="000000"/>
                  </a:solidFill>
                  <a:effectLst/>
                  <a:uLnTx/>
                  <a:uFillTx/>
                </a:rPr>
                <a:t>Rdfs:label</a:t>
              </a:r>
              <a:endParaRPr kumimoji="0" lang="en-GB" sz="1050" b="0" i="0" u="none" strike="noStrike" kern="0" cap="none" spc="0" normalizeH="0" baseline="0" noProof="0" dirty="0">
                <a:ln>
                  <a:noFill/>
                </a:ln>
                <a:solidFill>
                  <a:sysClr val="windowText" lastClr="000000"/>
                </a:solidFill>
                <a:effectLst/>
                <a:uLnTx/>
                <a:uFillTx/>
              </a:endParaRPr>
            </a:p>
          </p:txBody>
        </p:sp>
        <p:sp>
          <p:nvSpPr>
            <p:cNvPr id="50" name="TextBox 49"/>
            <p:cNvSpPr txBox="1"/>
            <p:nvPr/>
          </p:nvSpPr>
          <p:spPr>
            <a:xfrm>
              <a:off x="8818367" y="4213794"/>
              <a:ext cx="1147645" cy="279954"/>
            </a:xfrm>
            <a:prstGeom prst="rect">
              <a:avLst/>
            </a:prstGeom>
            <a:solidFill>
              <a:schemeClr val="bg1"/>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050" b="0" i="0" u="none" strike="noStrike" kern="0" cap="none" spc="0" normalizeH="0" baseline="0" noProof="0" dirty="0" err="1">
                  <a:ln>
                    <a:noFill/>
                  </a:ln>
                  <a:solidFill>
                    <a:sysClr val="windowText" lastClr="000000"/>
                  </a:solidFill>
                  <a:effectLst/>
                  <a:uLnTx/>
                  <a:uFillTx/>
                </a:rPr>
                <a:t>Skos:prefLabel</a:t>
              </a:r>
              <a:endParaRPr kumimoji="0" lang="en-GB" sz="1050" b="0" i="0" u="none" strike="noStrike" kern="0" cap="none" spc="0" normalizeH="0" baseline="0" noProof="0" dirty="0">
                <a:ln>
                  <a:noFill/>
                </a:ln>
                <a:solidFill>
                  <a:sysClr val="windowText" lastClr="000000"/>
                </a:solidFill>
                <a:effectLst/>
                <a:uLnTx/>
                <a:uFillTx/>
              </a:endParaRPr>
            </a:p>
          </p:txBody>
        </p:sp>
        <p:sp>
          <p:nvSpPr>
            <p:cNvPr id="52" name="TextBox 51"/>
            <p:cNvSpPr txBox="1"/>
            <p:nvPr/>
          </p:nvSpPr>
          <p:spPr>
            <a:xfrm>
              <a:off x="8808056" y="3693884"/>
              <a:ext cx="1597554" cy="279954"/>
            </a:xfrm>
            <a:prstGeom prst="rect">
              <a:avLst/>
            </a:prstGeom>
            <a:solidFill>
              <a:schemeClr val="bg1"/>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050" b="0" i="0" u="none" strike="noStrike" kern="0" cap="none" spc="0" normalizeH="0" baseline="0" noProof="0" dirty="0" err="1">
                  <a:ln>
                    <a:noFill/>
                  </a:ln>
                  <a:solidFill>
                    <a:sysClr val="windowText" lastClr="000000"/>
                  </a:solidFill>
                  <a:effectLst/>
                  <a:uLnTx/>
                  <a:uFillTx/>
                </a:rPr>
                <a:t>AnnotationProperties</a:t>
              </a:r>
              <a:endParaRPr kumimoji="0" lang="en-GB" sz="1050" b="0" i="0" u="none" strike="noStrike" kern="0" cap="none" spc="0" normalizeH="0" baseline="0" noProof="0" dirty="0">
                <a:ln>
                  <a:noFill/>
                </a:ln>
                <a:solidFill>
                  <a:sysClr val="windowText" lastClr="000000"/>
                </a:solidFill>
                <a:effectLst/>
                <a:uLnTx/>
                <a:uFillTx/>
              </a:endParaRPr>
            </a:p>
          </p:txBody>
        </p:sp>
      </p:grpSp>
      <p:grpSp>
        <p:nvGrpSpPr>
          <p:cNvPr id="55" name="Group 54"/>
          <p:cNvGrpSpPr/>
          <p:nvPr/>
        </p:nvGrpSpPr>
        <p:grpSpPr>
          <a:xfrm>
            <a:off x="611560" y="5603813"/>
            <a:ext cx="5287083" cy="877234"/>
            <a:chOff x="508431" y="5004767"/>
            <a:chExt cx="6182949" cy="967191"/>
          </a:xfrm>
        </p:grpSpPr>
        <p:sp>
          <p:nvSpPr>
            <p:cNvPr id="56" name="TextBox 55"/>
            <p:cNvSpPr txBox="1"/>
            <p:nvPr/>
          </p:nvSpPr>
          <p:spPr>
            <a:xfrm>
              <a:off x="1230212" y="5004767"/>
              <a:ext cx="5461168" cy="421530"/>
            </a:xfrm>
            <a:prstGeom prst="rect">
              <a:avLst/>
            </a:prstGeom>
            <a:noFill/>
          </p:spPr>
          <p:txBody>
            <a:bodyPr wrap="none" lIns="104306" tIns="52153" rIns="104306" bIns="52153"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dirty="0">
                  <a:ln>
                    <a:noFill/>
                  </a:ln>
                  <a:solidFill>
                    <a:srgbClr val="0070C0"/>
                  </a:solidFill>
                  <a:effectLst/>
                  <a:uLnTx/>
                  <a:uFillTx/>
                </a:rPr>
                <a:t>“P-clamp    NSA5516    can be fixed on X with Y”</a:t>
              </a:r>
            </a:p>
          </p:txBody>
        </p:sp>
        <p:sp>
          <p:nvSpPr>
            <p:cNvPr id="58" name="Line Callout 2 (Accent Bar) 57"/>
            <p:cNvSpPr/>
            <p:nvPr/>
          </p:nvSpPr>
          <p:spPr>
            <a:xfrm>
              <a:off x="1448864" y="5401889"/>
              <a:ext cx="948976" cy="142679"/>
            </a:xfrm>
            <a:prstGeom prst="accentCallout2">
              <a:avLst/>
            </a:prstGeom>
            <a:ln w="12700"/>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60" name="TextBox 59"/>
            <p:cNvSpPr txBox="1"/>
            <p:nvPr/>
          </p:nvSpPr>
          <p:spPr>
            <a:xfrm>
              <a:off x="508431" y="5550428"/>
              <a:ext cx="2670755" cy="421530"/>
            </a:xfrm>
            <a:prstGeom prst="rect">
              <a:avLst/>
            </a:prstGeom>
            <a:noFill/>
          </p:spPr>
          <p:txBody>
            <a:bodyPr wrap="none" lIns="104306" tIns="52153" rIns="104306" bIns="52153"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dirty="0">
                  <a:ln>
                    <a:noFill/>
                  </a:ln>
                  <a:solidFill>
                    <a:sysClr val="windowText" lastClr="000000"/>
                  </a:solidFill>
                  <a:effectLst/>
                  <a:uLnTx/>
                  <a:uFillTx/>
                </a:rPr>
                <a:t>“Physical component”</a:t>
              </a:r>
            </a:p>
          </p:txBody>
        </p:sp>
        <p:sp>
          <p:nvSpPr>
            <p:cNvPr id="61" name="TextBox 60"/>
            <p:cNvSpPr txBox="1"/>
            <p:nvPr/>
          </p:nvSpPr>
          <p:spPr>
            <a:xfrm>
              <a:off x="3104638" y="5550428"/>
              <a:ext cx="2570200" cy="421530"/>
            </a:xfrm>
            <a:prstGeom prst="rect">
              <a:avLst/>
            </a:prstGeom>
            <a:noFill/>
          </p:spPr>
          <p:txBody>
            <a:bodyPr wrap="none" lIns="104306" tIns="52153" rIns="104306" bIns="52153"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dirty="0">
                  <a:ln>
                    <a:noFill/>
                  </a:ln>
                  <a:solidFill>
                    <a:sysClr val="windowText" lastClr="000000"/>
                  </a:solidFill>
                  <a:effectLst/>
                  <a:uLnTx/>
                  <a:uFillTx/>
                </a:rPr>
                <a:t>“Standard reference”</a:t>
              </a:r>
            </a:p>
          </p:txBody>
        </p:sp>
        <p:sp>
          <p:nvSpPr>
            <p:cNvPr id="65" name="Line Callout 2 (Accent Bar) 64"/>
            <p:cNvSpPr/>
            <p:nvPr/>
          </p:nvSpPr>
          <p:spPr>
            <a:xfrm>
              <a:off x="2638086" y="5420357"/>
              <a:ext cx="854476" cy="124211"/>
            </a:xfrm>
            <a:prstGeom prst="accentCallout2">
              <a:avLst>
                <a:gd name="adj1" fmla="val 94412"/>
                <a:gd name="adj2" fmla="val 85406"/>
                <a:gd name="adj3" fmla="val 94413"/>
                <a:gd name="adj4" fmla="val 125309"/>
                <a:gd name="adj5" fmla="val 229434"/>
                <a:gd name="adj6" fmla="val 150985"/>
              </a:avLst>
            </a:prstGeom>
            <a:ln w="12700"/>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grpSp>
      <p:sp>
        <p:nvSpPr>
          <p:cNvPr id="2" name="Rectangle 1"/>
          <p:cNvSpPr/>
          <p:nvPr/>
        </p:nvSpPr>
        <p:spPr>
          <a:xfrm>
            <a:off x="558194" y="1199074"/>
            <a:ext cx="7686214" cy="984885"/>
          </a:xfrm>
          <a:prstGeom prst="rect">
            <a:avLst/>
          </a:prstGeom>
        </p:spPr>
        <p:txBody>
          <a:bodyPr wrap="square">
            <a:spAutoFit/>
          </a:bodyPr>
          <a:lstStyle/>
          <a:p>
            <a:r>
              <a:rPr lang="en-US" sz="1600" b="1" u="sng" dirty="0">
                <a:solidFill>
                  <a:srgbClr val="00A651"/>
                </a:solidFill>
                <a:latin typeface="Arial" pitchFamily="34" charset="0"/>
                <a:ea typeface="+mj-ea"/>
                <a:cs typeface="Arial" pitchFamily="34" charset="0"/>
              </a:rPr>
              <a:t>Objectives:</a:t>
            </a:r>
          </a:p>
          <a:p>
            <a:pPr marL="285750" indent="-285750">
              <a:lnSpc>
                <a:spcPct val="150000"/>
              </a:lnSpc>
              <a:buFont typeface="Wingdings" panose="05000000000000000000" pitchFamily="2" charset="2"/>
              <a:buChar char="§"/>
            </a:pPr>
            <a:r>
              <a:rPr lang="en-US" sz="1600" kern="0" dirty="0">
                <a:solidFill>
                  <a:sysClr val="windowText" lastClr="000000"/>
                </a:solidFill>
              </a:rPr>
              <a:t>Manage rules/design principles and improve traceability </a:t>
            </a:r>
            <a:endParaRPr lang="tr-TR" sz="1600" kern="0" dirty="0">
              <a:solidFill>
                <a:sysClr val="windowText" lastClr="000000"/>
              </a:solidFill>
            </a:endParaRPr>
          </a:p>
          <a:p>
            <a:pPr marL="285750" indent="-285750">
              <a:buFont typeface="Wingdings" panose="05000000000000000000" pitchFamily="2" charset="2"/>
              <a:buChar char="§"/>
            </a:pPr>
            <a:r>
              <a:rPr lang="en-US" sz="1600" kern="0" dirty="0">
                <a:solidFill>
                  <a:sysClr val="windowText" lastClr="000000"/>
                </a:solidFill>
              </a:rPr>
              <a:t>Automate identification of design conflicts against rules </a:t>
            </a:r>
            <a:r>
              <a:rPr lang="en-US" dirty="0"/>
              <a:t>	</a:t>
            </a:r>
            <a:r>
              <a:rPr lang="en-US" dirty="0">
                <a:solidFill>
                  <a:srgbClr val="000000"/>
                </a:solidFill>
                <a:latin typeface="Calibri" panose="020F0502020204030204" pitchFamily="34" charset="0"/>
              </a:rPr>
              <a:t>	</a:t>
            </a:r>
          </a:p>
        </p:txBody>
      </p:sp>
    </p:spTree>
    <p:extLst>
      <p:ext uri="{BB962C8B-B14F-4D97-AF65-F5344CB8AC3E}">
        <p14:creationId xmlns:p14="http://schemas.microsoft.com/office/powerpoint/2010/main" val="33756983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000" b="-1000"/>
          </a:stretch>
        </a:blipFill>
        <a:effectLst/>
      </p:bgPr>
    </p:bg>
    <p:spTree>
      <p:nvGrpSpPr>
        <p:cNvPr id="1" name=""/>
        <p:cNvGrpSpPr/>
        <p:nvPr/>
      </p:nvGrpSpPr>
      <p:grpSpPr>
        <a:xfrm>
          <a:off x="0" y="0"/>
          <a:ext cx="0" cy="0"/>
          <a:chOff x="0" y="0"/>
          <a:chExt cx="0" cy="0"/>
        </a:xfrm>
      </p:grpSpPr>
      <p:sp>
        <p:nvSpPr>
          <p:cNvPr id="3"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tr-TR" sz="4000" b="1" i="0" u="none" strike="noStrike" kern="1200" cap="none" spc="0" normalizeH="0" baseline="0" noProof="0" dirty="0">
                <a:ln>
                  <a:noFill/>
                </a:ln>
                <a:solidFill>
                  <a:prstClr val="white"/>
                </a:solidFill>
                <a:effectLst/>
                <a:uLnTx/>
                <a:uFillTx/>
                <a:latin typeface="Arial" pitchFamily="34" charset="0"/>
                <a:ea typeface="+mj-ea"/>
                <a:cs typeface="Arial" pitchFamily="34" charset="0"/>
              </a:rPr>
              <a:t>Industrial Use Case in </a:t>
            </a:r>
            <a:r>
              <a:rPr kumimoji="0" lang="en-US" sz="4000" b="1" i="0" u="none" strike="noStrike" kern="1200" cap="none" spc="0" normalizeH="0" baseline="0" noProof="0" dirty="0">
                <a:ln>
                  <a:noFill/>
                </a:ln>
                <a:solidFill>
                  <a:prstClr val="white"/>
                </a:solidFill>
                <a:effectLst/>
                <a:uLnTx/>
                <a:uFillTx/>
                <a:latin typeface="Arial" pitchFamily="34" charset="0"/>
                <a:ea typeface="+mj-ea"/>
                <a:cs typeface="Arial" pitchFamily="34" charset="0"/>
              </a:rPr>
              <a:t>Ford Otosan</a:t>
            </a:r>
            <a:endParaRPr kumimoji="0" lang="en-US" sz="4000" b="1" i="0" u="none" strike="noStrike" kern="1200" cap="none" spc="0" normalizeH="0" baseline="0" noProof="0" dirty="0">
              <a:ln>
                <a:noFill/>
              </a:ln>
              <a:solidFill>
                <a:srgbClr val="00A651"/>
              </a:solidFill>
              <a:effectLst/>
              <a:uLnTx/>
              <a:uFillTx/>
              <a:latin typeface="Arial" pitchFamily="34" charset="0"/>
              <a:ea typeface="+mj-ea"/>
              <a:cs typeface="Arial" pitchFamily="34" charset="0"/>
            </a:endParaRPr>
          </a:p>
        </p:txBody>
      </p:sp>
      <p:sp>
        <p:nvSpPr>
          <p:cNvPr id="5" name="Title 3"/>
          <p:cNvSpPr txBox="1">
            <a:spLocks/>
          </p:cNvSpPr>
          <p:nvPr/>
        </p:nvSpPr>
        <p:spPr>
          <a:xfrm>
            <a:off x="0" y="6021288"/>
            <a:ext cx="9144000" cy="83671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pPr lvl="0">
              <a:defRPr/>
            </a:pPr>
            <a:r>
              <a:rPr lang="en-US" dirty="0">
                <a:solidFill>
                  <a:prstClr val="white"/>
                </a:solidFill>
              </a:rPr>
              <a:t>Synchronization of Design Specifications with Computer Aided Design Data in Product Lifecycle Management</a:t>
            </a:r>
            <a:endParaRPr kumimoji="0" lang="en-US" sz="4800" b="1" i="0" u="none" strike="noStrike" kern="1200" cap="none" spc="0" normalizeH="0" baseline="0" noProof="0" dirty="0">
              <a:ln>
                <a:noFill/>
              </a:ln>
              <a:solidFill>
                <a:srgbClr val="00A651"/>
              </a:solidFill>
              <a:effectLst/>
              <a:uLnTx/>
              <a:uFillTx/>
              <a:latin typeface="Arial" pitchFamily="34" charset="0"/>
              <a:ea typeface="+mj-ea"/>
              <a:cs typeface="Arial" pitchFamily="34" charset="0"/>
            </a:endParaRPr>
          </a:p>
        </p:txBody>
      </p:sp>
    </p:spTree>
    <p:extLst>
      <p:ext uri="{BB962C8B-B14F-4D97-AF65-F5344CB8AC3E}">
        <p14:creationId xmlns:p14="http://schemas.microsoft.com/office/powerpoint/2010/main" val="18153529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BOM and Design Specifications</a:t>
            </a:r>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7112" y="1544509"/>
            <a:ext cx="7885840" cy="4208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0" name="Straight Arrow Connector 9"/>
          <p:cNvCxnSpPr/>
          <p:nvPr/>
        </p:nvCxnSpPr>
        <p:spPr>
          <a:xfrm flipV="1">
            <a:off x="4860032" y="5373216"/>
            <a:ext cx="792088" cy="876016"/>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3761814" y="6213399"/>
            <a:ext cx="3094117" cy="369332"/>
          </a:xfrm>
          <a:prstGeom prst="rect">
            <a:avLst/>
          </a:prstGeom>
        </p:spPr>
        <p:txBody>
          <a:bodyPr wrap="none">
            <a:spAutoFit/>
          </a:bodyPr>
          <a:lstStyle/>
          <a:p>
            <a:pPr lvl="0">
              <a:defRPr/>
            </a:pPr>
            <a:r>
              <a:rPr lang="en-GB" kern="0" dirty="0">
                <a:solidFill>
                  <a:sysClr val="windowText" lastClr="000000"/>
                </a:solidFill>
              </a:rPr>
              <a:t>“Computer-aided Design Data”</a:t>
            </a:r>
          </a:p>
        </p:txBody>
      </p:sp>
      <p:cxnSp>
        <p:nvCxnSpPr>
          <p:cNvPr id="14" name="Straight Arrow Connector 13"/>
          <p:cNvCxnSpPr/>
          <p:nvPr/>
        </p:nvCxnSpPr>
        <p:spPr>
          <a:xfrm flipH="1" flipV="1">
            <a:off x="2267744" y="5013176"/>
            <a:ext cx="576064" cy="72008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1296749" y="5772712"/>
            <a:ext cx="2249334" cy="369332"/>
          </a:xfrm>
          <a:prstGeom prst="rect">
            <a:avLst/>
          </a:prstGeom>
        </p:spPr>
        <p:txBody>
          <a:bodyPr wrap="none">
            <a:spAutoFit/>
          </a:bodyPr>
          <a:lstStyle/>
          <a:p>
            <a:pPr lvl="0">
              <a:defRPr/>
            </a:pPr>
            <a:r>
              <a:rPr lang="en-GB" kern="0" dirty="0">
                <a:solidFill>
                  <a:sysClr val="windowText" lastClr="000000"/>
                </a:solidFill>
              </a:rPr>
              <a:t>“Bill of Material Data”</a:t>
            </a:r>
          </a:p>
        </p:txBody>
      </p:sp>
      <p:pic>
        <p:nvPicPr>
          <p:cNvPr id="17" name="Picture 16"/>
          <p:cNvPicPr>
            <a:picLocks noChangeAspect="1"/>
          </p:cNvPicPr>
          <p:nvPr/>
        </p:nvPicPr>
        <p:blipFill>
          <a:blip r:embed="rId4"/>
          <a:stretch>
            <a:fillRect/>
          </a:stretch>
        </p:blipFill>
        <p:spPr>
          <a:xfrm>
            <a:off x="296963" y="1400358"/>
            <a:ext cx="3447619" cy="2180952"/>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25" name="Rectangle 24"/>
          <p:cNvSpPr/>
          <p:nvPr/>
        </p:nvSpPr>
        <p:spPr>
          <a:xfrm>
            <a:off x="5148941" y="1073588"/>
            <a:ext cx="1566454" cy="369332"/>
          </a:xfrm>
          <a:prstGeom prst="rect">
            <a:avLst/>
          </a:prstGeom>
        </p:spPr>
        <p:txBody>
          <a:bodyPr wrap="none">
            <a:spAutoFit/>
          </a:bodyPr>
          <a:lstStyle/>
          <a:p>
            <a:pPr lvl="0">
              <a:defRPr/>
            </a:pPr>
            <a:r>
              <a:rPr lang="en-GB" kern="0" dirty="0">
                <a:solidFill>
                  <a:sysClr val="windowText" lastClr="000000"/>
                </a:solidFill>
              </a:rPr>
              <a:t>“Design Rules”</a:t>
            </a:r>
          </a:p>
        </p:txBody>
      </p:sp>
      <p:pic>
        <p:nvPicPr>
          <p:cNvPr id="26" name="Picture 25"/>
          <p:cNvPicPr>
            <a:picLocks noChangeAspect="1"/>
          </p:cNvPicPr>
          <p:nvPr/>
        </p:nvPicPr>
        <p:blipFill>
          <a:blip r:embed="rId4"/>
          <a:stretch>
            <a:fillRect/>
          </a:stretch>
        </p:blipFill>
        <p:spPr>
          <a:xfrm>
            <a:off x="449363" y="1552758"/>
            <a:ext cx="3447619" cy="2180952"/>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27" name="Picture 26"/>
          <p:cNvPicPr>
            <a:picLocks noChangeAspect="1"/>
          </p:cNvPicPr>
          <p:nvPr/>
        </p:nvPicPr>
        <p:blipFill>
          <a:blip r:embed="rId4"/>
          <a:stretch>
            <a:fillRect/>
          </a:stretch>
        </p:blipFill>
        <p:spPr>
          <a:xfrm>
            <a:off x="601763" y="1705158"/>
            <a:ext cx="3447619" cy="2180952"/>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cxnSp>
        <p:nvCxnSpPr>
          <p:cNvPr id="22" name="Straight Arrow Connector 21"/>
          <p:cNvCxnSpPr/>
          <p:nvPr/>
        </p:nvCxnSpPr>
        <p:spPr>
          <a:xfrm flipH="1">
            <a:off x="3744582" y="1250450"/>
            <a:ext cx="1331474" cy="450358"/>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108358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tr-TR" sz="4000" b="1" i="0" u="none" strike="noStrike" kern="1200" cap="none" spc="0" normalizeH="0" baseline="0" noProof="0" dirty="0">
                <a:ln>
                  <a:noFill/>
                </a:ln>
                <a:solidFill>
                  <a:prstClr val="white"/>
                </a:solidFill>
                <a:effectLst/>
                <a:uLnTx/>
                <a:uFillTx/>
                <a:latin typeface="Arial" pitchFamily="34" charset="0"/>
                <a:ea typeface="+mj-ea"/>
                <a:cs typeface="Arial" pitchFamily="34" charset="0"/>
              </a:rPr>
              <a:t>Industrial Use Case in </a:t>
            </a:r>
            <a:r>
              <a:rPr kumimoji="0" lang="en-US" sz="4000" b="1" i="0" u="none" strike="noStrike" kern="1200" cap="none" spc="0" normalizeH="0" baseline="0" noProof="0" dirty="0">
                <a:ln>
                  <a:noFill/>
                </a:ln>
                <a:solidFill>
                  <a:prstClr val="white"/>
                </a:solidFill>
                <a:effectLst/>
                <a:uLnTx/>
                <a:uFillTx/>
                <a:latin typeface="Arial" pitchFamily="34" charset="0"/>
                <a:ea typeface="+mj-ea"/>
                <a:cs typeface="Arial" pitchFamily="34" charset="0"/>
              </a:rPr>
              <a:t>Havelsan</a:t>
            </a:r>
            <a:endParaRPr kumimoji="0" lang="en-US" sz="4000" b="1" i="0" u="none" strike="noStrike" kern="1200" cap="none" spc="0" normalizeH="0" baseline="0" noProof="0" dirty="0">
              <a:ln>
                <a:noFill/>
              </a:ln>
              <a:solidFill>
                <a:srgbClr val="00A651"/>
              </a:solidFill>
              <a:effectLst/>
              <a:uLnTx/>
              <a:uFillTx/>
              <a:latin typeface="Arial" pitchFamily="34" charset="0"/>
              <a:ea typeface="+mj-ea"/>
              <a:cs typeface="Arial" pitchFamily="34" charset="0"/>
            </a:endParaRPr>
          </a:p>
        </p:txBody>
      </p:sp>
      <p:sp>
        <p:nvSpPr>
          <p:cNvPr id="5" name="Title 3"/>
          <p:cNvSpPr txBox="1">
            <a:spLocks/>
          </p:cNvSpPr>
          <p:nvPr/>
        </p:nvSpPr>
        <p:spPr>
          <a:xfrm>
            <a:off x="0" y="6021288"/>
            <a:ext cx="9144000" cy="83671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pPr lvl="0">
              <a:defRPr/>
            </a:pPr>
            <a:r>
              <a:rPr lang="en-US" dirty="0">
                <a:solidFill>
                  <a:prstClr val="white"/>
                </a:solidFill>
              </a:rPr>
              <a:t>Integration with Application Lifecycle Management to ensure reliability and consistency in the system under development.</a:t>
            </a:r>
            <a:endParaRPr kumimoji="0" lang="en-US" sz="4800" b="1" i="0" u="none" strike="noStrike" kern="1200" cap="none" spc="0" normalizeH="0" baseline="0" noProof="0" dirty="0">
              <a:ln>
                <a:noFill/>
              </a:ln>
              <a:solidFill>
                <a:srgbClr val="00A651"/>
              </a:solidFill>
              <a:effectLst/>
              <a:uLnTx/>
              <a:uFillTx/>
              <a:latin typeface="Arial" pitchFamily="34" charset="0"/>
              <a:ea typeface="+mj-ea"/>
              <a:cs typeface="Arial" pitchFamily="34" charset="0"/>
            </a:endParaRPr>
          </a:p>
        </p:txBody>
      </p:sp>
      <p:pic>
        <p:nvPicPr>
          <p:cNvPr id="4" name="Content Placeholder 4"/>
          <p:cNvPicPr>
            <a:picLocks noChangeAspect="1"/>
          </p:cNvPicPr>
          <p:nvPr/>
        </p:nvPicPr>
        <p:blipFill>
          <a:blip r:embed="rId3"/>
          <a:stretch>
            <a:fillRect/>
          </a:stretch>
        </p:blipFill>
        <p:spPr>
          <a:xfrm>
            <a:off x="315164" y="1196752"/>
            <a:ext cx="8513672" cy="4187542"/>
          </a:xfrm>
          <a:prstGeom prst="rect">
            <a:avLst/>
          </a:prstGeom>
        </p:spPr>
      </p:pic>
    </p:spTree>
    <p:extLst>
      <p:ext uri="{BB962C8B-B14F-4D97-AF65-F5344CB8AC3E}">
        <p14:creationId xmlns:p14="http://schemas.microsoft.com/office/powerpoint/2010/main" val="19120793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Automated Analysis of Dynamically Configured Traceability Semantics</a:t>
            </a:r>
          </a:p>
        </p:txBody>
      </p:sp>
      <p:sp>
        <p:nvSpPr>
          <p:cNvPr id="15" name="Rectangle 14"/>
          <p:cNvSpPr/>
          <p:nvPr/>
        </p:nvSpPr>
        <p:spPr>
          <a:xfrm>
            <a:off x="179512" y="1109086"/>
            <a:ext cx="5312620" cy="369332"/>
          </a:xfrm>
          <a:prstGeom prst="rect">
            <a:avLst/>
          </a:prstGeom>
        </p:spPr>
        <p:txBody>
          <a:bodyPr wrap="square">
            <a:spAutoFit/>
          </a:bodyPr>
          <a:lstStyle/>
          <a:p>
            <a:pPr lvl="0">
              <a:defRPr/>
            </a:pPr>
            <a:r>
              <a:rPr lang="en-GB" kern="0" dirty="0">
                <a:solidFill>
                  <a:sysClr val="windowText" lastClr="000000"/>
                </a:solidFill>
              </a:rPr>
              <a:t>“Traceability Rules to define traceability semantics”</a:t>
            </a:r>
          </a:p>
        </p:txBody>
      </p:sp>
      <p:pic>
        <p:nvPicPr>
          <p:cNvPr id="20" name="Picture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536" y="1599632"/>
            <a:ext cx="8609522" cy="4681428"/>
          </a:xfrm>
          <a:prstGeom prst="rect">
            <a:avLst/>
          </a:prstGeom>
        </p:spPr>
      </p:pic>
      <p:cxnSp>
        <p:nvCxnSpPr>
          <p:cNvPr id="18" name="Straight Arrow Connector 17"/>
          <p:cNvCxnSpPr/>
          <p:nvPr/>
        </p:nvCxnSpPr>
        <p:spPr>
          <a:xfrm flipH="1">
            <a:off x="1835696" y="1478418"/>
            <a:ext cx="648072" cy="73810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flipV="1">
            <a:off x="2483768" y="5589240"/>
            <a:ext cx="720080" cy="69182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29" name="Rectangle 28"/>
          <p:cNvSpPr/>
          <p:nvPr/>
        </p:nvSpPr>
        <p:spPr>
          <a:xfrm>
            <a:off x="1115616" y="6281060"/>
            <a:ext cx="5760640" cy="369332"/>
          </a:xfrm>
          <a:prstGeom prst="rect">
            <a:avLst/>
          </a:prstGeom>
        </p:spPr>
        <p:txBody>
          <a:bodyPr wrap="square">
            <a:spAutoFit/>
          </a:bodyPr>
          <a:lstStyle/>
          <a:p>
            <a:pPr lvl="0">
              <a:defRPr/>
            </a:pPr>
            <a:r>
              <a:rPr lang="en-GB" kern="0" dirty="0">
                <a:solidFill>
                  <a:sysClr val="windowText" lastClr="000000"/>
                </a:solidFill>
              </a:rPr>
              <a:t>“Various Traceability Analysis might be performed”</a:t>
            </a:r>
          </a:p>
        </p:txBody>
      </p:sp>
      <p:cxnSp>
        <p:nvCxnSpPr>
          <p:cNvPr id="31" name="Straight Arrow Connector 30"/>
          <p:cNvCxnSpPr/>
          <p:nvPr/>
        </p:nvCxnSpPr>
        <p:spPr>
          <a:xfrm>
            <a:off x="6516216" y="1478418"/>
            <a:ext cx="576064" cy="73810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35" name="Rectangle 34"/>
          <p:cNvSpPr/>
          <p:nvPr/>
        </p:nvSpPr>
        <p:spPr>
          <a:xfrm>
            <a:off x="5836332" y="1109086"/>
            <a:ext cx="3056148" cy="369332"/>
          </a:xfrm>
          <a:prstGeom prst="rect">
            <a:avLst/>
          </a:prstGeom>
        </p:spPr>
        <p:txBody>
          <a:bodyPr wrap="square">
            <a:spAutoFit/>
          </a:bodyPr>
          <a:lstStyle/>
          <a:p>
            <a:pPr lvl="0">
              <a:defRPr/>
            </a:pPr>
            <a:r>
              <a:rPr lang="en-GB" kern="0" dirty="0">
                <a:solidFill>
                  <a:sysClr val="windowText" lastClr="000000"/>
                </a:solidFill>
              </a:rPr>
              <a:t>Artefacts or part of artefacts</a:t>
            </a:r>
          </a:p>
        </p:txBody>
      </p:sp>
    </p:spTree>
    <p:extLst>
      <p:ext uri="{BB962C8B-B14F-4D97-AF65-F5344CB8AC3E}">
        <p14:creationId xmlns:p14="http://schemas.microsoft.com/office/powerpoint/2010/main" val="3791634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 name="Picture 6" descr="https://itea3.org/assets/itea/organisation-logo/67-9116f8bd2d00f24843a2c93dd7c5e82fc2807571629651fe17522924266ecc1ce553793e5ceb803a2434cb7c3433b65524501bbed91147267bcbfe9342e6b637.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849" y="3645024"/>
            <a:ext cx="589921" cy="589921"/>
          </a:xfrm>
          <a:prstGeom prst="rect">
            <a:avLst/>
          </a:prstGeom>
          <a:noFill/>
          <a:extLst>
            <a:ext uri="{909E8E84-426E-40DD-AFC4-6F175D3DCCD1}">
              <a14:hiddenFill xmlns:a14="http://schemas.microsoft.com/office/drawing/2010/main">
                <a:solidFill>
                  <a:srgbClr val="FFFFFF"/>
                </a:solidFill>
              </a14:hiddenFill>
            </a:ext>
          </a:extLst>
        </p:spPr>
      </p:pic>
      <p:sp>
        <p:nvSpPr>
          <p:cNvPr id="64" name="Straight Connector 3"/>
          <p:cNvSpPr/>
          <p:nvPr/>
        </p:nvSpPr>
        <p:spPr>
          <a:xfrm rot="8975849">
            <a:off x="2966282" y="3871336"/>
            <a:ext cx="1112773" cy="0"/>
          </a:xfrm>
          <a:custGeom>
            <a:avLst/>
            <a:gdLst/>
            <a:ahLst/>
            <a:cxnLst/>
            <a:rect l="0" t="0" r="0" b="0"/>
            <a:pathLst>
              <a:path>
                <a:moveTo>
                  <a:pt x="0" y="0"/>
                </a:moveTo>
                <a:lnTo>
                  <a:pt x="1112773" y="0"/>
                </a:lnTo>
              </a:path>
            </a:pathLst>
          </a:custGeom>
          <a:noFill/>
        </p:spPr>
        <p:style>
          <a:lnRef idx="2">
            <a:schemeClr val="accent6">
              <a:hueOff val="0"/>
              <a:satOff val="0"/>
              <a:lumOff val="0"/>
              <a:alphaOff val="0"/>
            </a:schemeClr>
          </a:lnRef>
          <a:fillRef idx="0">
            <a:scrgbClr r="0" g="0" b="0"/>
          </a:fillRef>
          <a:effectRef idx="0">
            <a:schemeClr val="accent6">
              <a:tint val="90000"/>
              <a:hueOff val="0"/>
              <a:satOff val="0"/>
              <a:lumOff val="0"/>
              <a:alphaOff val="0"/>
            </a:schemeClr>
          </a:effectRef>
          <a:fontRef idx="minor">
            <a:schemeClr val="tx1">
              <a:hueOff val="0"/>
              <a:satOff val="0"/>
              <a:lumOff val="0"/>
              <a:alphaOff val="0"/>
            </a:schemeClr>
          </a:fontRef>
        </p:style>
      </p:sp>
      <p:pic>
        <p:nvPicPr>
          <p:cNvPr id="63" name="Picture 4" descr="https://itea3.org/assets/itea/organisation-logo/1488-c30e0f66f6415cebe9f1a008f38ff376b7211f36ab3c81ba60d669cae5cda9cb9c98da0728e66303de1c3262f0b38bdc28170a105ca5fcd80d2ef30242b59c86.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34505" y="5037781"/>
            <a:ext cx="985052" cy="394022"/>
          </a:xfrm>
          <a:prstGeom prst="rect">
            <a:avLst/>
          </a:prstGeom>
          <a:noFill/>
          <a:extLst>
            <a:ext uri="{909E8E84-426E-40DD-AFC4-6F175D3DCCD1}">
              <a14:hiddenFill xmlns:a14="http://schemas.microsoft.com/office/drawing/2010/main">
                <a:solidFill>
                  <a:srgbClr val="FFFFFF"/>
                </a:solidFill>
              </a14:hiddenFill>
            </a:ext>
          </a:extLst>
        </p:spPr>
      </p:pic>
      <p:sp>
        <p:nvSpPr>
          <p:cNvPr id="57" name="Straight Connector 3"/>
          <p:cNvSpPr/>
          <p:nvPr/>
        </p:nvSpPr>
        <p:spPr>
          <a:xfrm rot="17488041" flipV="1">
            <a:off x="5409552" y="3404308"/>
            <a:ext cx="1522070" cy="194448"/>
          </a:xfrm>
          <a:custGeom>
            <a:avLst/>
            <a:gdLst/>
            <a:ahLst/>
            <a:cxnLst/>
            <a:rect l="0" t="0" r="0" b="0"/>
            <a:pathLst>
              <a:path>
                <a:moveTo>
                  <a:pt x="0" y="0"/>
                </a:moveTo>
                <a:lnTo>
                  <a:pt x="1649860" y="0"/>
                </a:lnTo>
              </a:path>
            </a:pathLst>
          </a:custGeom>
          <a:noFill/>
        </p:spPr>
        <p:style>
          <a:lnRef idx="2">
            <a:schemeClr val="accent6">
              <a:hueOff val="0"/>
              <a:satOff val="0"/>
              <a:lumOff val="0"/>
              <a:alphaOff val="0"/>
            </a:schemeClr>
          </a:lnRef>
          <a:fillRef idx="0">
            <a:scrgbClr r="0" g="0" b="0"/>
          </a:fillRef>
          <a:effectRef idx="0">
            <a:schemeClr val="accent6">
              <a:tint val="90000"/>
              <a:hueOff val="0"/>
              <a:satOff val="0"/>
              <a:lumOff val="0"/>
              <a:alphaOff val="0"/>
            </a:schemeClr>
          </a:effectRef>
          <a:fontRef idx="minor">
            <a:schemeClr val="tx1">
              <a:hueOff val="0"/>
              <a:satOff val="0"/>
              <a:lumOff val="0"/>
              <a:alphaOff val="0"/>
            </a:schemeClr>
          </a:fontRef>
        </p:style>
      </p:sp>
      <p:pic>
        <p:nvPicPr>
          <p:cNvPr id="54" name="Picture 6" descr="https://itea3.org/assets/itea/organisation-logo/2288-0417b79d978337ec4342a9e79472c69956d0fdecf41dae935a0f6b298fecfa15706bff0c21cb097353d044e1397234a577bf73aab789660848bdb8ea3f795648.jpg"/>
          <p:cNvPicPr>
            <a:picLocks noChangeAspect="1" noChangeArrowheads="1"/>
          </p:cNvPicPr>
          <p:nvPr/>
        </p:nvPicPr>
        <p:blipFill rotWithShape="1">
          <a:blip r:embed="rId5">
            <a:extLst>
              <a:ext uri="{28A0092B-C50C-407E-A947-70E740481C1C}">
                <a14:useLocalDpi xmlns:a14="http://schemas.microsoft.com/office/drawing/2010/main" val="0"/>
              </a:ext>
            </a:extLst>
          </a:blip>
          <a:srcRect t="9756" b="19372"/>
          <a:stretch/>
        </p:blipFill>
        <p:spPr bwMode="auto">
          <a:xfrm>
            <a:off x="1043608" y="5699838"/>
            <a:ext cx="1077597" cy="504056"/>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https://itea3.org/assets/itea/organisation-logo/2319-b25c06882f7af98cddab77de5dd94e8e0e7e0f2b1d9dff1969e0070ddb0f6c5e48ac9dc8199e9a47676f1fcc469e7cf10961ec4edd3fea911948a3d629ff92a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94376" y="3973310"/>
            <a:ext cx="952500" cy="44767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pPr lvl="0"/>
            <a:r>
              <a:rPr lang="tr-TR" dirty="0"/>
              <a:t>Level of </a:t>
            </a:r>
            <a:r>
              <a:rPr lang="en-US" dirty="0"/>
              <a:t>Collaboration</a:t>
            </a:r>
            <a:r>
              <a:rPr lang="tr-TR" dirty="0"/>
              <a:t> within ModelWriter</a:t>
            </a:r>
            <a:br>
              <a:rPr lang="en-US" dirty="0"/>
            </a:br>
            <a:r>
              <a:rPr lang="tr-TR" dirty="0">
                <a:solidFill>
                  <a:schemeClr val="tx1">
                    <a:lumMod val="50000"/>
                    <a:lumOff val="50000"/>
                  </a:schemeClr>
                </a:solidFill>
              </a:rPr>
              <a:t>International Collaboration</a:t>
            </a:r>
            <a:endParaRPr lang="en-US" dirty="0"/>
          </a:p>
        </p:txBody>
      </p:sp>
      <p:sp>
        <p:nvSpPr>
          <p:cNvPr id="21" name="Straight Connector 3"/>
          <p:cNvSpPr/>
          <p:nvPr/>
        </p:nvSpPr>
        <p:spPr>
          <a:xfrm rot="8975849">
            <a:off x="5348322" y="2764106"/>
            <a:ext cx="1112773" cy="0"/>
          </a:xfrm>
          <a:custGeom>
            <a:avLst/>
            <a:gdLst/>
            <a:ahLst/>
            <a:cxnLst/>
            <a:rect l="0" t="0" r="0" b="0"/>
            <a:pathLst>
              <a:path>
                <a:moveTo>
                  <a:pt x="0" y="0"/>
                </a:moveTo>
                <a:lnTo>
                  <a:pt x="1112773" y="0"/>
                </a:lnTo>
              </a:path>
            </a:pathLst>
          </a:custGeom>
          <a:noFill/>
        </p:spPr>
        <p:style>
          <a:lnRef idx="2">
            <a:schemeClr val="accent6">
              <a:hueOff val="0"/>
              <a:satOff val="0"/>
              <a:lumOff val="0"/>
              <a:alphaOff val="0"/>
            </a:schemeClr>
          </a:lnRef>
          <a:fillRef idx="0">
            <a:scrgbClr r="0" g="0" b="0"/>
          </a:fillRef>
          <a:effectRef idx="0">
            <a:schemeClr val="accent6">
              <a:tint val="90000"/>
              <a:hueOff val="0"/>
              <a:satOff val="0"/>
              <a:lumOff val="0"/>
              <a:alphaOff val="0"/>
            </a:schemeClr>
          </a:effectRef>
          <a:fontRef idx="minor">
            <a:schemeClr val="tx1">
              <a:hueOff val="0"/>
              <a:satOff val="0"/>
              <a:lumOff val="0"/>
              <a:alphaOff val="0"/>
            </a:schemeClr>
          </a:fontRef>
        </p:style>
      </p:sp>
      <p:grpSp>
        <p:nvGrpSpPr>
          <p:cNvPr id="29" name="Group 28"/>
          <p:cNvGrpSpPr/>
          <p:nvPr/>
        </p:nvGrpSpPr>
        <p:grpSpPr>
          <a:xfrm>
            <a:off x="4550909" y="4307256"/>
            <a:ext cx="2224128" cy="789316"/>
            <a:chOff x="2693688" y="108928"/>
            <a:chExt cx="2224128" cy="789316"/>
          </a:xfrm>
          <a:solidFill>
            <a:schemeClr val="accent4"/>
          </a:solidFill>
        </p:grpSpPr>
        <p:sp>
          <p:nvSpPr>
            <p:cNvPr id="41" name="Rounded Rectangle 40"/>
            <p:cNvSpPr/>
            <p:nvPr/>
          </p:nvSpPr>
          <p:spPr>
            <a:xfrm>
              <a:off x="2693688" y="108928"/>
              <a:ext cx="2224128" cy="789316"/>
            </a:xfrm>
            <a:prstGeom prst="roundRect">
              <a:avLst/>
            </a:prstGeom>
            <a:grpFill/>
          </p:spPr>
          <p:style>
            <a:lnRef idx="2">
              <a:schemeClr val="lt1">
                <a:hueOff val="0"/>
                <a:satOff val="0"/>
                <a:lumOff val="0"/>
                <a:alphaOff val="0"/>
              </a:schemeClr>
            </a:lnRef>
            <a:fillRef idx="1">
              <a:scrgbClr r="0" g="0" b="0"/>
            </a:fillRef>
            <a:effectRef idx="0">
              <a:schemeClr val="accent5">
                <a:hueOff val="0"/>
                <a:satOff val="0"/>
                <a:lumOff val="0"/>
                <a:alphaOff val="0"/>
              </a:schemeClr>
            </a:effectRef>
            <a:fontRef idx="minor">
              <a:schemeClr val="lt1"/>
            </a:fontRef>
          </p:style>
        </p:sp>
        <p:sp>
          <p:nvSpPr>
            <p:cNvPr id="42" name="Rounded Rectangle 4"/>
            <p:cNvSpPr/>
            <p:nvPr/>
          </p:nvSpPr>
          <p:spPr>
            <a:xfrm>
              <a:off x="2738148" y="163861"/>
              <a:ext cx="2147066" cy="712254"/>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50800" tIns="50800" rIns="50800" bIns="50800" numCol="1" spcCol="1270" anchor="ctr" anchorCtr="0">
              <a:noAutofit/>
            </a:bodyPr>
            <a:lstStyle/>
            <a:p>
              <a:pPr lvl="0" algn="ctr" defTabSz="889000">
                <a:lnSpc>
                  <a:spcPct val="90000"/>
                </a:lnSpc>
                <a:spcBef>
                  <a:spcPct val="0"/>
                </a:spcBef>
                <a:spcAft>
                  <a:spcPct val="35000"/>
                </a:spcAft>
              </a:pPr>
              <a:r>
                <a:rPr lang="tr-TR" sz="2000" b="1" kern="1200" dirty="0"/>
                <a:t>ITEA3-ASSUME Project</a:t>
              </a:r>
              <a:endParaRPr lang="en-US" sz="2000" b="1" kern="1200" dirty="0"/>
            </a:p>
          </p:txBody>
        </p:sp>
      </p:grpSp>
      <p:grpSp>
        <p:nvGrpSpPr>
          <p:cNvPr id="36" name="Group 35"/>
          <p:cNvGrpSpPr/>
          <p:nvPr/>
        </p:nvGrpSpPr>
        <p:grpSpPr>
          <a:xfrm>
            <a:off x="1685960" y="5313875"/>
            <a:ext cx="1758454" cy="640734"/>
            <a:chOff x="336684" y="808693"/>
            <a:chExt cx="1758454" cy="640734"/>
          </a:xfrm>
        </p:grpSpPr>
        <p:sp>
          <p:nvSpPr>
            <p:cNvPr id="37" name="Rounded Rectangle 36"/>
            <p:cNvSpPr/>
            <p:nvPr/>
          </p:nvSpPr>
          <p:spPr>
            <a:xfrm>
              <a:off x="336684" y="808693"/>
              <a:ext cx="1758454" cy="640734"/>
            </a:xfrm>
            <a:prstGeom prst="roundRect">
              <a:avLst/>
            </a:prstGeom>
          </p:spPr>
          <p:style>
            <a:lnRef idx="2">
              <a:schemeClr val="lt1">
                <a:hueOff val="0"/>
                <a:satOff val="0"/>
                <a:lumOff val="0"/>
                <a:alphaOff val="0"/>
              </a:schemeClr>
            </a:lnRef>
            <a:fillRef idx="1">
              <a:schemeClr val="accent5">
                <a:hueOff val="6146582"/>
                <a:satOff val="22622"/>
                <a:lumOff val="-7844"/>
                <a:alphaOff val="0"/>
              </a:schemeClr>
            </a:fillRef>
            <a:effectRef idx="0">
              <a:schemeClr val="accent5">
                <a:hueOff val="6146582"/>
                <a:satOff val="22622"/>
                <a:lumOff val="-7844"/>
                <a:alphaOff val="0"/>
              </a:schemeClr>
            </a:effectRef>
            <a:fontRef idx="minor">
              <a:schemeClr val="lt1"/>
            </a:fontRef>
          </p:style>
        </p:sp>
        <p:sp>
          <p:nvSpPr>
            <p:cNvPr id="40" name="Rounded Rectangle 7"/>
            <p:cNvSpPr/>
            <p:nvPr/>
          </p:nvSpPr>
          <p:spPr>
            <a:xfrm>
              <a:off x="367962" y="839971"/>
              <a:ext cx="1695898" cy="57817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en-US" sz="1800" b="1" kern="1200" dirty="0"/>
                <a:t>Dr</a:t>
              </a:r>
              <a:r>
                <a:rPr lang="en-US" b="1" dirty="0"/>
                <a:t>. Eray Tuzun</a:t>
              </a:r>
              <a:endParaRPr lang="en-US" sz="1800" b="1" kern="1200" dirty="0"/>
            </a:p>
          </p:txBody>
        </p:sp>
      </p:grpSp>
      <p:grpSp>
        <p:nvGrpSpPr>
          <p:cNvPr id="43" name="Group 42"/>
          <p:cNvGrpSpPr/>
          <p:nvPr/>
        </p:nvGrpSpPr>
        <p:grpSpPr>
          <a:xfrm>
            <a:off x="4043137" y="5768418"/>
            <a:ext cx="1758454" cy="640734"/>
            <a:chOff x="336684" y="808693"/>
            <a:chExt cx="1758454" cy="640734"/>
          </a:xfrm>
          <a:solidFill>
            <a:schemeClr val="accent2">
              <a:lumMod val="60000"/>
              <a:lumOff val="40000"/>
            </a:schemeClr>
          </a:solidFill>
        </p:grpSpPr>
        <p:sp>
          <p:nvSpPr>
            <p:cNvPr id="44" name="Rounded Rectangle 43"/>
            <p:cNvSpPr/>
            <p:nvPr/>
          </p:nvSpPr>
          <p:spPr>
            <a:xfrm>
              <a:off x="336684" y="808693"/>
              <a:ext cx="1758454" cy="640734"/>
            </a:xfrm>
            <a:prstGeom prst="roundRect">
              <a:avLst/>
            </a:prstGeom>
            <a:grpFill/>
          </p:spPr>
          <p:style>
            <a:lnRef idx="2">
              <a:schemeClr val="lt1">
                <a:hueOff val="0"/>
                <a:satOff val="0"/>
                <a:lumOff val="0"/>
                <a:alphaOff val="0"/>
              </a:schemeClr>
            </a:lnRef>
            <a:fillRef idx="1">
              <a:schemeClr val="accent5">
                <a:hueOff val="6146582"/>
                <a:satOff val="22622"/>
                <a:lumOff val="-7844"/>
                <a:alphaOff val="0"/>
              </a:schemeClr>
            </a:fillRef>
            <a:effectRef idx="0">
              <a:schemeClr val="accent5">
                <a:hueOff val="6146582"/>
                <a:satOff val="22622"/>
                <a:lumOff val="-7844"/>
                <a:alphaOff val="0"/>
              </a:schemeClr>
            </a:effectRef>
            <a:fontRef idx="minor">
              <a:schemeClr val="lt1"/>
            </a:fontRef>
          </p:style>
        </p:sp>
        <p:sp>
          <p:nvSpPr>
            <p:cNvPr id="45" name="Rounded Rectangle 7"/>
            <p:cNvSpPr/>
            <p:nvPr/>
          </p:nvSpPr>
          <p:spPr>
            <a:xfrm>
              <a:off x="367962" y="839971"/>
              <a:ext cx="1695898" cy="578178"/>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en-US" sz="1800" b="1" kern="1200" dirty="0"/>
                <a:t>Dr. </a:t>
              </a:r>
              <a:r>
                <a:rPr lang="tr-TR" sz="1800" b="1" kern="1200" dirty="0"/>
                <a:t>Emrah Kınav</a:t>
              </a:r>
              <a:endParaRPr lang="en-US" sz="1800" b="1" kern="1200" dirty="0"/>
            </a:p>
          </p:txBody>
        </p:sp>
      </p:grpSp>
      <p:grpSp>
        <p:nvGrpSpPr>
          <p:cNvPr id="47" name="Group 46"/>
          <p:cNvGrpSpPr/>
          <p:nvPr/>
        </p:nvGrpSpPr>
        <p:grpSpPr>
          <a:xfrm>
            <a:off x="3291490" y="2846072"/>
            <a:ext cx="2224128" cy="789316"/>
            <a:chOff x="2693688" y="108928"/>
            <a:chExt cx="2224128" cy="789316"/>
          </a:xfrm>
        </p:grpSpPr>
        <p:sp>
          <p:nvSpPr>
            <p:cNvPr id="52" name="Rounded Rectangle 51"/>
            <p:cNvSpPr/>
            <p:nvPr/>
          </p:nvSpPr>
          <p:spPr>
            <a:xfrm>
              <a:off x="2693688" y="108928"/>
              <a:ext cx="2224128" cy="789316"/>
            </a:xfrm>
            <a:prstGeom prst="roundRect">
              <a:avLst/>
            </a:prstGeom>
            <a:solidFill>
              <a:schemeClr val="tx2"/>
            </a:solidFill>
          </p:spPr>
          <p:style>
            <a:lnRef idx="2">
              <a:schemeClr val="lt1">
                <a:hueOff val="0"/>
                <a:satOff val="0"/>
                <a:lumOff val="0"/>
                <a:alphaOff val="0"/>
              </a:schemeClr>
            </a:lnRef>
            <a:fillRef idx="1">
              <a:scrgbClr r="0" g="0" b="0"/>
            </a:fillRef>
            <a:effectRef idx="0">
              <a:schemeClr val="accent5">
                <a:hueOff val="0"/>
                <a:satOff val="0"/>
                <a:lumOff val="0"/>
                <a:alphaOff val="0"/>
              </a:schemeClr>
            </a:effectRef>
            <a:fontRef idx="minor">
              <a:schemeClr val="lt1"/>
            </a:fontRef>
          </p:style>
        </p:sp>
        <p:sp>
          <p:nvSpPr>
            <p:cNvPr id="53" name="Rounded Rectangle 4"/>
            <p:cNvSpPr/>
            <p:nvPr/>
          </p:nvSpPr>
          <p:spPr>
            <a:xfrm>
              <a:off x="2732219" y="147459"/>
              <a:ext cx="2147066" cy="71225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50800" tIns="50800" rIns="50800" bIns="50800" numCol="1" spcCol="1270" anchor="ctr" anchorCtr="0">
              <a:noAutofit/>
            </a:bodyPr>
            <a:lstStyle/>
            <a:p>
              <a:pPr lvl="0" algn="ctr" defTabSz="889000">
                <a:lnSpc>
                  <a:spcPct val="90000"/>
                </a:lnSpc>
                <a:spcBef>
                  <a:spcPct val="0"/>
                </a:spcBef>
                <a:spcAft>
                  <a:spcPct val="35000"/>
                </a:spcAft>
              </a:pPr>
              <a:r>
                <a:rPr lang="tr-TR" sz="2000" b="1" kern="1200" dirty="0"/>
                <a:t>AIRBUS SIDP Documentation</a:t>
              </a:r>
              <a:endParaRPr lang="en-US" sz="2000" b="1" kern="1200" dirty="0"/>
            </a:p>
          </p:txBody>
        </p:sp>
      </p:grpSp>
      <p:grpSp>
        <p:nvGrpSpPr>
          <p:cNvPr id="49" name="Group 48"/>
          <p:cNvGrpSpPr/>
          <p:nvPr/>
        </p:nvGrpSpPr>
        <p:grpSpPr>
          <a:xfrm>
            <a:off x="2021458" y="4228426"/>
            <a:ext cx="1758454" cy="640734"/>
            <a:chOff x="336684" y="808693"/>
            <a:chExt cx="1758454" cy="640734"/>
          </a:xfrm>
        </p:grpSpPr>
        <p:sp>
          <p:nvSpPr>
            <p:cNvPr id="50" name="Rounded Rectangle 49"/>
            <p:cNvSpPr/>
            <p:nvPr/>
          </p:nvSpPr>
          <p:spPr>
            <a:xfrm>
              <a:off x="336684" y="808693"/>
              <a:ext cx="1758454" cy="640734"/>
            </a:xfrm>
            <a:prstGeom prst="roundRect">
              <a:avLst/>
            </a:prstGeom>
          </p:spPr>
          <p:style>
            <a:lnRef idx="2">
              <a:schemeClr val="lt1">
                <a:hueOff val="0"/>
                <a:satOff val="0"/>
                <a:lumOff val="0"/>
                <a:alphaOff val="0"/>
              </a:schemeClr>
            </a:lnRef>
            <a:fillRef idx="1">
              <a:schemeClr val="accent5">
                <a:hueOff val="6146582"/>
                <a:satOff val="22622"/>
                <a:lumOff val="-7844"/>
                <a:alphaOff val="0"/>
              </a:schemeClr>
            </a:fillRef>
            <a:effectRef idx="0">
              <a:schemeClr val="accent5">
                <a:hueOff val="6146582"/>
                <a:satOff val="22622"/>
                <a:lumOff val="-7844"/>
                <a:alphaOff val="0"/>
              </a:schemeClr>
            </a:effectRef>
            <a:fontRef idx="minor">
              <a:schemeClr val="lt1"/>
            </a:fontRef>
          </p:style>
        </p:sp>
        <p:sp>
          <p:nvSpPr>
            <p:cNvPr id="51" name="Rounded Rectangle 7"/>
            <p:cNvSpPr/>
            <p:nvPr/>
          </p:nvSpPr>
          <p:spPr>
            <a:xfrm>
              <a:off x="367962" y="839971"/>
              <a:ext cx="1695898" cy="57817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en-US" sz="1800" b="1" kern="1200" dirty="0"/>
                <a:t>Dr. Anne </a:t>
              </a:r>
              <a:r>
                <a:rPr lang="en-US" sz="1800" b="1" kern="1200" dirty="0" err="1"/>
                <a:t>Monceaux</a:t>
              </a:r>
              <a:endParaRPr lang="en-US" sz="1800" b="1" kern="1200" dirty="0"/>
            </a:p>
          </p:txBody>
        </p:sp>
      </p:grpSp>
      <p:sp>
        <p:nvSpPr>
          <p:cNvPr id="55" name="Straight Connector 5"/>
          <p:cNvSpPr/>
          <p:nvPr/>
        </p:nvSpPr>
        <p:spPr>
          <a:xfrm rot="6893565">
            <a:off x="5094364" y="5450842"/>
            <a:ext cx="615757" cy="0"/>
          </a:xfrm>
          <a:custGeom>
            <a:avLst/>
            <a:gdLst/>
            <a:ahLst/>
            <a:cxnLst/>
            <a:rect l="0" t="0" r="0" b="0"/>
            <a:pathLst>
              <a:path>
                <a:moveTo>
                  <a:pt x="0" y="0"/>
                </a:moveTo>
                <a:lnTo>
                  <a:pt x="615757" y="0"/>
                </a:lnTo>
              </a:path>
            </a:pathLst>
          </a:custGeom>
          <a:noFill/>
        </p:spPr>
        <p:style>
          <a:lnRef idx="2">
            <a:schemeClr val="accent6">
              <a:hueOff val="0"/>
              <a:satOff val="0"/>
              <a:lumOff val="0"/>
              <a:alphaOff val="0"/>
            </a:schemeClr>
          </a:lnRef>
          <a:fillRef idx="0">
            <a:scrgbClr r="0" g="0" b="0"/>
          </a:fillRef>
          <a:effectRef idx="0">
            <a:schemeClr val="accent6">
              <a:tint val="90000"/>
              <a:hueOff val="0"/>
              <a:satOff val="0"/>
              <a:lumOff val="0"/>
              <a:alphaOff val="0"/>
            </a:schemeClr>
          </a:effectRef>
          <a:fontRef idx="minor">
            <a:schemeClr val="tx1">
              <a:hueOff val="0"/>
              <a:satOff val="0"/>
              <a:lumOff val="0"/>
              <a:alphaOff val="0"/>
            </a:schemeClr>
          </a:fontRef>
        </p:style>
      </p:sp>
      <p:pic>
        <p:nvPicPr>
          <p:cNvPr id="56" name="Picture 18" descr="https://itea3.org/assets/itea/organisation-logo/2435-7bc5ae8dbfb6dc32a892b28129f0e85c8cd49605f7d77b892ed05054f11d342b668c1e595b385b5db298746844ef52f8bdc779d1c1980f18027fe8b45da2ac88.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52982" y="6469824"/>
            <a:ext cx="1275280" cy="127528"/>
          </a:xfrm>
          <a:prstGeom prst="rect">
            <a:avLst/>
          </a:prstGeom>
          <a:noFill/>
          <a:extLst>
            <a:ext uri="{909E8E84-426E-40DD-AFC4-6F175D3DCCD1}">
              <a14:hiddenFill xmlns:a14="http://schemas.microsoft.com/office/drawing/2010/main">
                <a:solidFill>
                  <a:srgbClr val="FFFFFF"/>
                </a:solidFill>
              </a14:hiddenFill>
            </a:ext>
          </a:extLst>
        </p:spPr>
      </p:pic>
      <p:sp>
        <p:nvSpPr>
          <p:cNvPr id="58" name="Straight Connector 3"/>
          <p:cNvSpPr/>
          <p:nvPr/>
        </p:nvSpPr>
        <p:spPr>
          <a:xfrm rot="8975849">
            <a:off x="3235844" y="4979501"/>
            <a:ext cx="1303290" cy="199023"/>
          </a:xfrm>
          <a:custGeom>
            <a:avLst/>
            <a:gdLst/>
            <a:ahLst/>
            <a:cxnLst/>
            <a:rect l="0" t="0" r="0" b="0"/>
            <a:pathLst>
              <a:path>
                <a:moveTo>
                  <a:pt x="0" y="0"/>
                </a:moveTo>
                <a:lnTo>
                  <a:pt x="1112773" y="0"/>
                </a:lnTo>
              </a:path>
            </a:pathLst>
          </a:custGeom>
          <a:noFill/>
        </p:spPr>
        <p:style>
          <a:lnRef idx="2">
            <a:schemeClr val="accent6">
              <a:hueOff val="0"/>
              <a:satOff val="0"/>
              <a:lumOff val="0"/>
              <a:alphaOff val="0"/>
            </a:schemeClr>
          </a:lnRef>
          <a:fillRef idx="0">
            <a:scrgbClr r="0" g="0" b="0"/>
          </a:fillRef>
          <a:effectRef idx="0">
            <a:schemeClr val="accent6">
              <a:tint val="90000"/>
              <a:hueOff val="0"/>
              <a:satOff val="0"/>
              <a:lumOff val="0"/>
              <a:alphaOff val="0"/>
            </a:schemeClr>
          </a:effectRef>
          <a:fontRef idx="minor">
            <a:schemeClr val="tx1">
              <a:hueOff val="0"/>
              <a:satOff val="0"/>
              <a:lumOff val="0"/>
              <a:alphaOff val="0"/>
            </a:schemeClr>
          </a:fontRef>
        </p:style>
      </p:sp>
      <p:grpSp>
        <p:nvGrpSpPr>
          <p:cNvPr id="59" name="Group 58"/>
          <p:cNvGrpSpPr/>
          <p:nvPr/>
        </p:nvGrpSpPr>
        <p:grpSpPr>
          <a:xfrm>
            <a:off x="6629825" y="5381380"/>
            <a:ext cx="1758454" cy="640734"/>
            <a:chOff x="336684" y="808693"/>
            <a:chExt cx="1758454" cy="640734"/>
          </a:xfrm>
          <a:solidFill>
            <a:srgbClr val="C00000"/>
          </a:solidFill>
        </p:grpSpPr>
        <p:sp>
          <p:nvSpPr>
            <p:cNvPr id="60" name="Rounded Rectangle 59"/>
            <p:cNvSpPr/>
            <p:nvPr/>
          </p:nvSpPr>
          <p:spPr>
            <a:xfrm>
              <a:off x="336684" y="808693"/>
              <a:ext cx="1758454" cy="640734"/>
            </a:xfrm>
            <a:prstGeom prst="roundRect">
              <a:avLst/>
            </a:prstGeom>
            <a:grpFill/>
          </p:spPr>
          <p:style>
            <a:lnRef idx="2">
              <a:schemeClr val="lt1">
                <a:hueOff val="0"/>
                <a:satOff val="0"/>
                <a:lumOff val="0"/>
                <a:alphaOff val="0"/>
              </a:schemeClr>
            </a:lnRef>
            <a:fillRef idx="1">
              <a:schemeClr val="accent5">
                <a:hueOff val="6146582"/>
                <a:satOff val="22622"/>
                <a:lumOff val="-7844"/>
                <a:alphaOff val="0"/>
              </a:schemeClr>
            </a:fillRef>
            <a:effectRef idx="0">
              <a:schemeClr val="accent5">
                <a:hueOff val="6146582"/>
                <a:satOff val="22622"/>
                <a:lumOff val="-7844"/>
                <a:alphaOff val="0"/>
              </a:schemeClr>
            </a:effectRef>
            <a:fontRef idx="minor">
              <a:schemeClr val="lt1"/>
            </a:fontRef>
          </p:style>
        </p:sp>
        <p:sp>
          <p:nvSpPr>
            <p:cNvPr id="61" name="Rounded Rectangle 7"/>
            <p:cNvSpPr/>
            <p:nvPr/>
          </p:nvSpPr>
          <p:spPr>
            <a:xfrm>
              <a:off x="367962" y="839971"/>
              <a:ext cx="1695898" cy="578178"/>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en-US" sz="1800" b="1" kern="1200" dirty="0" err="1"/>
                <a:t>Dr</a:t>
              </a:r>
              <a:r>
                <a:rPr lang="tr-TR" sz="1800" b="1" kern="1200" dirty="0"/>
                <a:t>. Geylani Kardaş</a:t>
              </a:r>
              <a:endParaRPr lang="en-US" sz="1800" b="1" kern="1200" dirty="0"/>
            </a:p>
          </p:txBody>
        </p:sp>
      </p:grpSp>
      <p:sp>
        <p:nvSpPr>
          <p:cNvPr id="62" name="Straight Connector 5"/>
          <p:cNvSpPr/>
          <p:nvPr/>
        </p:nvSpPr>
        <p:spPr>
          <a:xfrm rot="12565086">
            <a:off x="6735339" y="5214518"/>
            <a:ext cx="615757" cy="0"/>
          </a:xfrm>
          <a:custGeom>
            <a:avLst/>
            <a:gdLst/>
            <a:ahLst/>
            <a:cxnLst/>
            <a:rect l="0" t="0" r="0" b="0"/>
            <a:pathLst>
              <a:path>
                <a:moveTo>
                  <a:pt x="0" y="0"/>
                </a:moveTo>
                <a:lnTo>
                  <a:pt x="615757" y="0"/>
                </a:lnTo>
              </a:path>
            </a:pathLst>
          </a:custGeom>
          <a:noFill/>
        </p:spPr>
        <p:style>
          <a:lnRef idx="2">
            <a:schemeClr val="accent6">
              <a:hueOff val="0"/>
              <a:satOff val="0"/>
              <a:lumOff val="0"/>
              <a:alphaOff val="0"/>
            </a:schemeClr>
          </a:lnRef>
          <a:fillRef idx="0">
            <a:scrgbClr r="0" g="0" b="0"/>
          </a:fillRef>
          <a:effectRef idx="0">
            <a:schemeClr val="accent6">
              <a:tint val="90000"/>
              <a:hueOff val="0"/>
              <a:satOff val="0"/>
              <a:lumOff val="0"/>
              <a:alphaOff val="0"/>
            </a:schemeClr>
          </a:effectRef>
          <a:fontRef idx="minor">
            <a:schemeClr val="tx1">
              <a:hueOff val="0"/>
              <a:satOff val="0"/>
              <a:lumOff val="0"/>
              <a:alphaOff val="0"/>
            </a:schemeClr>
          </a:fontRef>
        </p:style>
      </p:sp>
      <p:sp>
        <p:nvSpPr>
          <p:cNvPr id="66" name="Rectangular Callout 65"/>
          <p:cNvSpPr/>
          <p:nvPr/>
        </p:nvSpPr>
        <p:spPr bwMode="auto">
          <a:xfrm>
            <a:off x="6466115" y="3642638"/>
            <a:ext cx="2543504" cy="338554"/>
          </a:xfrm>
          <a:prstGeom prst="wedgeRectCallout">
            <a:avLst>
              <a:gd name="adj1" fmla="val -42578"/>
              <a:gd name="adj2" fmla="val 83518"/>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r>
              <a:rPr lang="tr-TR" sz="1600" b="1" dirty="0">
                <a:cs typeface="Times New Roman" panose="02020603050405020304" pitchFamily="18" charset="0"/>
              </a:rPr>
              <a:t>Life</a:t>
            </a:r>
            <a:r>
              <a:rPr lang="en-US" sz="1600" b="1" dirty="0">
                <a:cs typeface="Times New Roman" panose="02020603050405020304" pitchFamily="18" charset="0"/>
              </a:rPr>
              <a:t>-</a:t>
            </a:r>
            <a:r>
              <a:rPr lang="tr-TR" sz="1600" b="1" dirty="0" err="1">
                <a:cs typeface="Times New Roman" panose="02020603050405020304" pitchFamily="18" charset="0"/>
              </a:rPr>
              <a:t>cycle</a:t>
            </a:r>
            <a:r>
              <a:rPr lang="tr-TR" sz="1600" b="1" dirty="0">
                <a:cs typeface="Times New Roman" panose="02020603050405020304" pitchFamily="18" charset="0"/>
              </a:rPr>
              <a:t> Traceability</a:t>
            </a:r>
            <a:endParaRPr kumimoji="0" lang="en-US" sz="1600" b="1" i="0" u="none" strike="noStrike" cap="none" normalizeH="0" baseline="0" dirty="0">
              <a:ln>
                <a:noFill/>
              </a:ln>
              <a:solidFill>
                <a:schemeClr val="tx1"/>
              </a:solidFill>
              <a:effectLst/>
            </a:endParaRPr>
          </a:p>
        </p:txBody>
      </p:sp>
      <p:sp>
        <p:nvSpPr>
          <p:cNvPr id="68" name="Rounded Rectangle 7"/>
          <p:cNvSpPr/>
          <p:nvPr/>
        </p:nvSpPr>
        <p:spPr>
          <a:xfrm>
            <a:off x="517323" y="3138854"/>
            <a:ext cx="1695898" cy="578178"/>
          </a:xfrm>
          <a:prstGeom prst="rect">
            <a:avLst/>
          </a:prstGeom>
          <a:solidFill>
            <a:srgbClr val="C00000"/>
          </a:solidFill>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en-US" sz="1800" b="1" kern="1200" dirty="0" err="1"/>
              <a:t>Dr</a:t>
            </a:r>
            <a:r>
              <a:rPr lang="tr-TR" sz="1800" b="1" kern="1200" dirty="0"/>
              <a:t>. </a:t>
            </a:r>
            <a:r>
              <a:rPr lang="en-US" sz="1800" b="1" kern="1200" dirty="0"/>
              <a:t>Claire Gardent</a:t>
            </a:r>
          </a:p>
        </p:txBody>
      </p:sp>
      <p:sp>
        <p:nvSpPr>
          <p:cNvPr id="69" name="Straight Connector 3"/>
          <p:cNvSpPr/>
          <p:nvPr/>
        </p:nvSpPr>
        <p:spPr>
          <a:xfrm rot="10061920">
            <a:off x="2394453" y="2646063"/>
            <a:ext cx="826797" cy="602593"/>
          </a:xfrm>
          <a:custGeom>
            <a:avLst/>
            <a:gdLst/>
            <a:ahLst/>
            <a:cxnLst/>
            <a:rect l="0" t="0" r="0" b="0"/>
            <a:pathLst>
              <a:path>
                <a:moveTo>
                  <a:pt x="0" y="0"/>
                </a:moveTo>
                <a:lnTo>
                  <a:pt x="1112773" y="0"/>
                </a:lnTo>
              </a:path>
            </a:pathLst>
          </a:custGeom>
          <a:noFill/>
        </p:spPr>
        <p:style>
          <a:lnRef idx="2">
            <a:schemeClr val="accent6">
              <a:hueOff val="0"/>
              <a:satOff val="0"/>
              <a:lumOff val="0"/>
              <a:alphaOff val="0"/>
            </a:schemeClr>
          </a:lnRef>
          <a:fillRef idx="0">
            <a:scrgbClr r="0" g="0" b="0"/>
          </a:fillRef>
          <a:effectRef idx="0">
            <a:schemeClr val="accent6">
              <a:tint val="90000"/>
              <a:hueOff val="0"/>
              <a:satOff val="0"/>
              <a:lumOff val="0"/>
              <a:alphaOff val="0"/>
            </a:schemeClr>
          </a:effectRef>
          <a:fontRef idx="minor">
            <a:schemeClr val="tx1">
              <a:hueOff val="0"/>
              <a:satOff val="0"/>
              <a:lumOff val="0"/>
              <a:alphaOff val="0"/>
            </a:schemeClr>
          </a:fontRef>
        </p:style>
      </p:sp>
      <p:grpSp>
        <p:nvGrpSpPr>
          <p:cNvPr id="4" name="Group 3"/>
          <p:cNvGrpSpPr/>
          <p:nvPr/>
        </p:nvGrpSpPr>
        <p:grpSpPr>
          <a:xfrm>
            <a:off x="143626" y="702532"/>
            <a:ext cx="8892870" cy="3014500"/>
            <a:chOff x="-8893496" y="-243408"/>
            <a:chExt cx="8892870" cy="3014500"/>
          </a:xfrm>
        </p:grpSpPr>
        <p:graphicFrame>
          <p:nvGraphicFramePr>
            <p:cNvPr id="10" name="Diagram 9"/>
            <p:cNvGraphicFramePr/>
            <p:nvPr>
              <p:extLst>
                <p:ext uri="{D42A27DB-BD31-4B8C-83A1-F6EECF244321}">
                  <p14:modId xmlns:p14="http://schemas.microsoft.com/office/powerpoint/2010/main" val="56563259"/>
                </p:ext>
              </p:extLst>
            </p:nvPr>
          </p:nvGraphicFramePr>
          <p:xfrm>
            <a:off x="-8677312" y="-243408"/>
            <a:ext cx="8365067" cy="30145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11" name="Rectangular Callout 10"/>
            <p:cNvSpPr/>
            <p:nvPr/>
          </p:nvSpPr>
          <p:spPr bwMode="auto">
            <a:xfrm>
              <a:off x="-8893496" y="499343"/>
              <a:ext cx="2981472" cy="338554"/>
            </a:xfrm>
            <a:prstGeom prst="wedgeRectCallout">
              <a:avLst>
                <a:gd name="adj1" fmla="val -1670"/>
                <a:gd name="adj2" fmla="val 88301"/>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r>
                <a:rPr kumimoji="0" lang="tr-TR" sz="1600" b="1" i="0" u="none" strike="noStrike" cap="none" normalizeH="0" baseline="0" dirty="0">
                  <a:ln>
                    <a:noFill/>
                  </a:ln>
                  <a:solidFill>
                    <a:schemeClr val="tx1"/>
                  </a:solidFill>
                  <a:effectLst/>
                  <a:cs typeface="Times New Roman" panose="02020603050405020304" pitchFamily="18" charset="0"/>
                </a:rPr>
                <a:t>Eclipse</a:t>
              </a:r>
              <a:r>
                <a:rPr kumimoji="0" lang="tr-TR" sz="1600" b="1" i="0" u="none" strike="noStrike" cap="none" normalizeH="0" dirty="0">
                  <a:ln>
                    <a:noFill/>
                  </a:ln>
                  <a:solidFill>
                    <a:schemeClr val="tx1"/>
                  </a:solidFill>
                  <a:effectLst/>
                  <a:cs typeface="Times New Roman" panose="02020603050405020304" pitchFamily="18" charset="0"/>
                </a:rPr>
                <a:t> Mylyn Intent Project Lead</a:t>
              </a:r>
              <a:endParaRPr kumimoji="0" lang="en-US" sz="1600" b="1" i="0" u="none" strike="noStrike" cap="none" normalizeH="0" baseline="0" dirty="0">
                <a:ln>
                  <a:noFill/>
                </a:ln>
                <a:solidFill>
                  <a:schemeClr val="tx1"/>
                </a:solidFill>
                <a:effectLst/>
              </a:endParaRPr>
            </a:p>
          </p:txBody>
        </p:sp>
        <p:pic>
          <p:nvPicPr>
            <p:cNvPr id="28" name="Picture 4" descr="https://itea3.org/assets/itea/organisation-logo/2243-c19d03a25c933ab3e171e51373958cc83613fe91a430791559fa8c9875b0432b43dc0251c0568ac6bbd92fdec5112e3ddbeb9bdc00997b436370547dbe476519.jp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513007" y="1596895"/>
              <a:ext cx="894819" cy="268446"/>
            </a:xfrm>
            <a:prstGeom prst="rect">
              <a:avLst/>
            </a:prstGeom>
            <a:noFill/>
            <a:extLst>
              <a:ext uri="{909E8E84-426E-40DD-AFC4-6F175D3DCCD1}">
                <a14:hiddenFill xmlns:a14="http://schemas.microsoft.com/office/drawing/2010/main">
                  <a:solidFill>
                    <a:srgbClr val="FFFFFF"/>
                  </a:solidFill>
                </a14:hiddenFill>
              </a:ext>
            </a:extLst>
          </p:spPr>
        </p:pic>
        <p:sp>
          <p:nvSpPr>
            <p:cNvPr id="24" name="Rectangular Callout 23"/>
            <p:cNvSpPr/>
            <p:nvPr/>
          </p:nvSpPr>
          <p:spPr bwMode="auto">
            <a:xfrm>
              <a:off x="-2888348" y="431048"/>
              <a:ext cx="2887722" cy="338554"/>
            </a:xfrm>
            <a:prstGeom prst="wedgeRectCallout">
              <a:avLst>
                <a:gd name="adj1" fmla="val 2393"/>
                <a:gd name="adj2" fmla="val 79152"/>
              </a:avLst>
            </a:prstGeom>
            <a:solidFill>
              <a:schemeClr val="bg1"/>
            </a:solidFill>
            <a:ln w="9525" cap="flat" cmpd="sng" algn="ctr">
              <a:solidFill>
                <a:srgbClr val="00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lvl="0" algn="ctr" fontAlgn="base">
                <a:spcBef>
                  <a:spcPct val="0"/>
                </a:spcBef>
                <a:spcAft>
                  <a:spcPct val="0"/>
                </a:spcAft>
                <a:defRPr/>
              </a:pPr>
              <a:r>
                <a:rPr lang="tr-TR" sz="1600" b="1" noProof="0" dirty="0">
                  <a:solidFill>
                    <a:prstClr val="black"/>
                  </a:solidFill>
                </a:rPr>
                <a:t>ITEA2 ModelWriter Project Lead</a:t>
              </a:r>
              <a:endParaRPr kumimoji="0" lang="en-US" sz="2400" b="0" i="0" u="none" strike="noStrike" kern="0" cap="none" spc="0" normalizeH="0" baseline="0" noProof="0" dirty="0">
                <a:ln>
                  <a:noFill/>
                </a:ln>
                <a:solidFill>
                  <a:srgbClr val="000000"/>
                </a:solidFill>
                <a:effectLst/>
                <a:uLnTx/>
                <a:uFillTx/>
                <a:latin typeface="Arial" charset="0"/>
              </a:endParaRPr>
            </a:p>
          </p:txBody>
        </p:sp>
        <p:pic>
          <p:nvPicPr>
            <p:cNvPr id="70" name="Picture 2" descr="https://itea3.org/assets/itea/organisation-logo/758-1fc822e72c5cc6c6f6d6d3492ee551ab9ec47e330194b4069d4d99dfb30dcf98e296a4a22cb7e50fe491dfbc63e913f063e6d9c9e805fe5f0481cffb0d42dbd4.jpg"/>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821488" y="1618964"/>
              <a:ext cx="1019724" cy="254931"/>
            </a:xfrm>
            <a:prstGeom prst="rect">
              <a:avLst/>
            </a:prstGeom>
            <a:noFill/>
            <a:extLst>
              <a:ext uri="{909E8E84-426E-40DD-AFC4-6F175D3DCCD1}">
                <a14:hiddenFill xmlns:a14="http://schemas.microsoft.com/office/drawing/2010/main">
                  <a:solidFill>
                    <a:srgbClr val="FFFFFF"/>
                  </a:solidFill>
                </a14:hiddenFill>
              </a:ext>
            </a:extLst>
          </p:spPr>
        </p:pic>
      </p:grpSp>
      <p:sp>
        <p:nvSpPr>
          <p:cNvPr id="71" name="Straight Connector 3"/>
          <p:cNvSpPr/>
          <p:nvPr/>
        </p:nvSpPr>
        <p:spPr>
          <a:xfrm rot="12224496">
            <a:off x="2610726" y="2329694"/>
            <a:ext cx="1360586" cy="245153"/>
          </a:xfrm>
          <a:custGeom>
            <a:avLst/>
            <a:gdLst/>
            <a:ahLst/>
            <a:cxnLst/>
            <a:rect l="0" t="0" r="0" b="0"/>
            <a:pathLst>
              <a:path>
                <a:moveTo>
                  <a:pt x="0" y="0"/>
                </a:moveTo>
                <a:lnTo>
                  <a:pt x="1112773" y="0"/>
                </a:lnTo>
              </a:path>
            </a:pathLst>
          </a:custGeom>
          <a:noFill/>
        </p:spPr>
        <p:style>
          <a:lnRef idx="2">
            <a:schemeClr val="accent6">
              <a:hueOff val="0"/>
              <a:satOff val="0"/>
              <a:lumOff val="0"/>
              <a:alphaOff val="0"/>
            </a:schemeClr>
          </a:lnRef>
          <a:fillRef idx="0">
            <a:scrgbClr r="0" g="0" b="0"/>
          </a:fillRef>
          <a:effectRef idx="0">
            <a:schemeClr val="accent6">
              <a:tint val="90000"/>
              <a:hueOff val="0"/>
              <a:satOff val="0"/>
              <a:lumOff val="0"/>
              <a:alphaOff val="0"/>
            </a:schemeClr>
          </a:effectRef>
          <a:fontRef idx="minor">
            <a:schemeClr val="tx1">
              <a:hueOff val="0"/>
              <a:satOff val="0"/>
              <a:lumOff val="0"/>
              <a:alphaOff val="0"/>
            </a:schemeClr>
          </a:fontRef>
        </p:style>
      </p:sp>
    </p:spTree>
    <p:extLst>
      <p:ext uri="{BB962C8B-B14F-4D97-AF65-F5344CB8AC3E}">
        <p14:creationId xmlns:p14="http://schemas.microsoft.com/office/powerpoint/2010/main" val="24599670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2" name="TextShape 1"/>
          <p:cNvSpPr txBox="1"/>
          <p:nvPr/>
        </p:nvSpPr>
        <p:spPr>
          <a:xfrm>
            <a:off x="179640" y="15120"/>
            <a:ext cx="9072360" cy="1124280"/>
          </a:xfrm>
          <a:prstGeom prst="rect">
            <a:avLst/>
          </a:prstGeom>
          <a:noFill/>
          <a:ln>
            <a:noFill/>
          </a:ln>
        </p:spPr>
        <p:txBody>
          <a:bodyPr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nl-NL" sz="2800" b="1" i="0" u="none" strike="noStrike" kern="0" cap="none" spc="-1" normalizeH="0" baseline="0" noProof="0">
                <a:ln>
                  <a:noFill/>
                </a:ln>
                <a:solidFill>
                  <a:srgbClr val="00A651"/>
                </a:solidFill>
                <a:effectLst/>
                <a:uLnTx/>
                <a:uFill>
                  <a:solidFill>
                    <a:srgbClr val="FFFFFF"/>
                  </a:solidFill>
                </a:uFill>
                <a:latin typeface="Arial"/>
              </a:rPr>
              <a:t>ModelWriter</a:t>
            </a:r>
            <a:r>
              <a:rPr kumimoji="0" lang="nl-NL" sz="2800" b="1" i="0" u="none" strike="noStrike" kern="0" cap="none" spc="-1" normalizeH="0" baseline="0" noProof="0">
                <a:ln>
                  <a:noFill/>
                </a:ln>
                <a:solidFill>
                  <a:srgbClr val="FFFFFF"/>
                </a:solidFill>
                <a:effectLst/>
                <a:uLnTx/>
                <a:uFill>
                  <a:solidFill>
                    <a:srgbClr val="FFFFFF"/>
                  </a:solidFill>
                </a:uFill>
                <a:latin typeface="Arial"/>
              </a:rPr>
              <a:t>
</a:t>
            </a:r>
            <a:r>
              <a:rPr kumimoji="0" lang="nl-NL" sz="2200" b="1" i="0" u="none" strike="noStrike" kern="0" cap="none" spc="-1" normalizeH="0" baseline="0" noProof="0">
                <a:ln>
                  <a:noFill/>
                </a:ln>
                <a:solidFill>
                  <a:srgbClr val="808080"/>
                </a:solidFill>
                <a:effectLst/>
                <a:uLnTx/>
                <a:uFill>
                  <a:solidFill>
                    <a:srgbClr val="FFFFFF"/>
                  </a:solidFill>
                </a:uFill>
                <a:latin typeface="Arial"/>
              </a:rPr>
              <a:t>Text &amp; Model-Synchronized Document Engineering Platform</a:t>
            </a:r>
            <a:endParaRPr kumimoji="0" lang="nl-NL" sz="1800" b="0" i="0" u="none" strike="noStrike" kern="0" cap="none" spc="-1" normalizeH="0" baseline="0" noProof="0">
              <a:ln>
                <a:noFill/>
              </a:ln>
              <a:solidFill>
                <a:srgbClr val="000000"/>
              </a:solidFill>
              <a:effectLst/>
              <a:uLnTx/>
              <a:uFill>
                <a:solidFill>
                  <a:srgbClr val="FFFFFF"/>
                </a:solidFill>
              </a:uFill>
              <a:latin typeface="Calibri"/>
            </a:endParaRPr>
          </a:p>
        </p:txBody>
      </p:sp>
      <p:sp>
        <p:nvSpPr>
          <p:cNvPr id="83" name="CustomShape 2"/>
          <p:cNvSpPr/>
          <p:nvPr/>
        </p:nvSpPr>
        <p:spPr>
          <a:xfrm>
            <a:off x="251640" y="5229360"/>
            <a:ext cx="7930800" cy="704880"/>
          </a:xfrm>
          <a:prstGeom prst="rect">
            <a:avLst/>
          </a:prstGeom>
          <a:noFill/>
          <a:ln>
            <a:noFill/>
          </a:ln>
        </p:spPr>
        <p:style>
          <a:lnRef idx="0">
            <a:scrgbClr r="0" g="0" b="0"/>
          </a:lnRef>
          <a:fillRef idx="0">
            <a:scrgbClr r="0" g="0" b="0"/>
          </a:fillRef>
          <a:effectRef idx="0">
            <a:scrgbClr r="0" g="0" b="0"/>
          </a:effectRef>
          <a:fontRef idx="minor"/>
        </p:style>
        <p:txBody>
          <a:bodyPr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1" normalizeH="0" baseline="0" noProof="0">
                <a:ln>
                  <a:noFill/>
                </a:ln>
                <a:solidFill>
                  <a:srgbClr val="000000"/>
                </a:solidFill>
                <a:effectLst/>
                <a:uLnTx/>
                <a:uFill>
                  <a:solidFill>
                    <a:srgbClr val="FFFFFF"/>
                  </a:solidFill>
                </a:uFill>
                <a:latin typeface="Arial"/>
              </a:rPr>
              <a:t>Project Leader: Ferhat Erata (</a:t>
            </a:r>
            <a:r>
              <a:rPr kumimoji="0" lang="en-US" sz="1400" b="0" i="0" u="none" strike="noStrike" kern="0" cap="none" spc="-1" normalizeH="0" baseline="0" noProof="0">
                <a:ln>
                  <a:noFill/>
                </a:ln>
                <a:solidFill>
                  <a:srgbClr val="00A651"/>
                </a:solidFill>
                <a:effectLst/>
                <a:uLnTx/>
                <a:uFill>
                  <a:solidFill>
                    <a:srgbClr val="FFFFFF"/>
                  </a:solidFill>
                </a:uFill>
                <a:latin typeface="Arial"/>
                <a:hlinkClick r:id="rId4"/>
              </a:rPr>
              <a:t>ferhat@computer.org</a:t>
            </a:r>
            <a:r>
              <a:rPr kumimoji="0" lang="en-US" sz="1400" b="0" i="0" u="none" strike="noStrike" kern="0" cap="none" spc="-1" normalizeH="0" baseline="0" noProof="0">
                <a:ln>
                  <a:noFill/>
                </a:ln>
                <a:solidFill>
                  <a:srgbClr val="000000"/>
                </a:solidFill>
                <a:effectLst/>
                <a:uLnTx/>
                <a:uFill>
                  <a:solidFill>
                    <a:srgbClr val="FFFFFF"/>
                  </a:solidFill>
                </a:uFill>
                <a:latin typeface="Arial"/>
              </a:rPr>
              <a:t>)</a:t>
            </a:r>
            <a:endParaRPr kumimoji="0" lang="en-US" sz="2800" b="0" i="0" u="none" strike="noStrike" kern="0" cap="none" spc="-1" normalizeH="0" baseline="0" noProof="0">
              <a:ln>
                <a:noFill/>
              </a:ln>
              <a:solidFill>
                <a:srgbClr val="000000"/>
              </a:solidFill>
              <a:effectLst/>
              <a:uLnTx/>
              <a:uFill>
                <a:solidFill>
                  <a:srgbClr val="FFFFFF"/>
                </a:solidFill>
              </a:uFill>
              <a:latin typeface="Arial"/>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1" normalizeH="0" baseline="0" noProof="0">
                <a:ln>
                  <a:noFill/>
                </a:ln>
                <a:solidFill>
                  <a:srgbClr val="000000"/>
                </a:solidFill>
                <a:effectLst/>
                <a:uLnTx/>
                <a:uFill>
                  <a:solidFill>
                    <a:srgbClr val="FFFFFF"/>
                  </a:solidFill>
                </a:uFill>
                <a:latin typeface="Arial"/>
              </a:rPr>
              <a:t>Project Email: </a:t>
            </a:r>
            <a:r>
              <a:rPr kumimoji="0" lang="en-US" sz="1400" b="0" i="0" u="none" strike="noStrike" kern="0" cap="none" spc="-1" normalizeH="0" baseline="0" noProof="0">
                <a:ln>
                  <a:noFill/>
                </a:ln>
                <a:solidFill>
                  <a:srgbClr val="00A651"/>
                </a:solidFill>
                <a:effectLst/>
                <a:uLnTx/>
                <a:uFill>
                  <a:solidFill>
                    <a:srgbClr val="FFFFFF"/>
                  </a:solidFill>
                </a:uFill>
                <a:latin typeface="Arial"/>
                <a:hlinkClick r:id="rId5"/>
              </a:rPr>
              <a:t>project@modelwriter.eu</a:t>
            </a:r>
            <a:r>
              <a:rPr kumimoji="0" lang="en-US" sz="1400" b="0" i="0" u="none" strike="noStrike" kern="0" cap="none" spc="-1" normalizeH="0" baseline="0" noProof="0">
                <a:ln>
                  <a:noFill/>
                </a:ln>
                <a:solidFill>
                  <a:srgbClr val="000000"/>
                </a:solidFill>
                <a:effectLst/>
                <a:uLnTx/>
                <a:uFill>
                  <a:solidFill>
                    <a:srgbClr val="FFFFFF"/>
                  </a:solidFill>
                </a:uFill>
                <a:latin typeface="Arial"/>
              </a:rPr>
              <a:t> </a:t>
            </a:r>
            <a:endParaRPr kumimoji="0" lang="en-US" sz="2800" b="0" i="0" u="none" strike="noStrike" kern="0" cap="none" spc="-1" normalizeH="0" baseline="0" noProof="0">
              <a:ln>
                <a:noFill/>
              </a:ln>
              <a:solidFill>
                <a:srgbClr val="000000"/>
              </a:solidFill>
              <a:effectLst/>
              <a:uLnTx/>
              <a:uFill>
                <a:solidFill>
                  <a:srgbClr val="FFFFFF"/>
                </a:solidFill>
              </a:uFill>
              <a:latin typeface="Arial"/>
            </a:endParaRPr>
          </a:p>
        </p:txBody>
      </p:sp>
      <p:pic>
        <p:nvPicPr>
          <p:cNvPr id="84" name="Picture 1"/>
          <p:cNvPicPr/>
          <p:nvPr/>
        </p:nvPicPr>
        <p:blipFill>
          <a:blip r:embed="rId6"/>
          <a:stretch/>
        </p:blipFill>
        <p:spPr>
          <a:xfrm>
            <a:off x="328320" y="1131480"/>
            <a:ext cx="7777440" cy="4228560"/>
          </a:xfrm>
          <a:prstGeom prst="rect">
            <a:avLst/>
          </a:prstGeom>
          <a:ln>
            <a:noFill/>
          </a:ln>
        </p:spPr>
      </p:pic>
    </p:spTree>
    <p:extLst>
      <p:ext uri="{BB962C8B-B14F-4D97-AF65-F5344CB8AC3E}">
        <p14:creationId xmlns:p14="http://schemas.microsoft.com/office/powerpoint/2010/main" val="2630099323"/>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2" descr="https://itea3.org/assets/itea/organisation-logo/2319-b25c06882f7af98cddab77de5dd94e8e0e7e0f2b1d9dff1969e0070ddb0f6c5e48ac9dc8199e9a47676f1fcc469e7cf10961ec4edd3fea911948a3d629ff92a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5807" y="3877703"/>
            <a:ext cx="952500" cy="44767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msfhq.com/wp-content/uploads/2010/07/University-of-Antwerp-logo.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01799" y="1267305"/>
            <a:ext cx="1314217" cy="42301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pPr lvl="0"/>
            <a:r>
              <a:rPr lang="tr-TR" dirty="0"/>
              <a:t>Level of </a:t>
            </a:r>
            <a:r>
              <a:rPr lang="en-US" dirty="0"/>
              <a:t>Collaboration</a:t>
            </a:r>
            <a:r>
              <a:rPr lang="tr-TR" dirty="0"/>
              <a:t> </a:t>
            </a:r>
            <a:r>
              <a:rPr lang="tr-TR" dirty="0" err="1"/>
              <a:t>within</a:t>
            </a:r>
            <a:r>
              <a:rPr lang="tr-TR" dirty="0"/>
              <a:t> ModelWriter</a:t>
            </a:r>
            <a:br>
              <a:rPr lang="en-US" dirty="0"/>
            </a:br>
            <a:r>
              <a:rPr lang="tr-TR" dirty="0">
                <a:solidFill>
                  <a:schemeClr val="tx1">
                    <a:lumMod val="50000"/>
                    <a:lumOff val="50000"/>
                  </a:schemeClr>
                </a:solidFill>
              </a:rPr>
              <a:t>International Collaboration</a:t>
            </a:r>
            <a:endParaRPr lang="en-US" dirty="0"/>
          </a:p>
        </p:txBody>
      </p:sp>
      <p:sp>
        <p:nvSpPr>
          <p:cNvPr id="11" name="Rectangular Callout 10"/>
          <p:cNvSpPr/>
          <p:nvPr/>
        </p:nvSpPr>
        <p:spPr bwMode="auto">
          <a:xfrm>
            <a:off x="993422" y="1522381"/>
            <a:ext cx="2338476" cy="584775"/>
          </a:xfrm>
          <a:prstGeom prst="wedgeRectCallout">
            <a:avLst>
              <a:gd name="adj1" fmla="val 62323"/>
              <a:gd name="adj2" fmla="val -2595"/>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r>
              <a:rPr kumimoji="0" lang="en-US" sz="1600" b="1" i="0" u="none" strike="noStrike" cap="none" normalizeH="0" baseline="0" dirty="0">
                <a:ln>
                  <a:noFill/>
                </a:ln>
                <a:solidFill>
                  <a:schemeClr val="tx1"/>
                </a:solidFill>
                <a:effectLst/>
                <a:cs typeface="Times New Roman" panose="02020603050405020304" pitchFamily="18" charset="0"/>
              </a:rPr>
              <a:t>University of Antwerp (Grant</a:t>
            </a:r>
            <a:r>
              <a:rPr kumimoji="0" lang="en-US" sz="1600" b="1" i="0" u="none" strike="noStrike" cap="none" normalizeH="0" dirty="0">
                <a:ln>
                  <a:noFill/>
                </a:ln>
                <a:solidFill>
                  <a:schemeClr val="tx1"/>
                </a:solidFill>
                <a:effectLst/>
                <a:cs typeface="Times New Roman" panose="02020603050405020304" pitchFamily="18" charset="0"/>
              </a:rPr>
              <a:t> Holder)</a:t>
            </a:r>
            <a:endParaRPr kumimoji="0" lang="en-US" sz="1600" b="1" i="0" u="none" strike="noStrike" cap="none" normalizeH="0" baseline="0" dirty="0">
              <a:ln>
                <a:noFill/>
              </a:ln>
              <a:solidFill>
                <a:schemeClr val="tx1"/>
              </a:solidFill>
              <a:effectLst/>
            </a:endParaRPr>
          </a:p>
        </p:txBody>
      </p:sp>
      <p:sp>
        <p:nvSpPr>
          <p:cNvPr id="12" name="Rectangular Callout 11"/>
          <p:cNvSpPr/>
          <p:nvPr/>
        </p:nvSpPr>
        <p:spPr bwMode="auto">
          <a:xfrm>
            <a:off x="5940152" y="3402232"/>
            <a:ext cx="3024336" cy="584775"/>
          </a:xfrm>
          <a:prstGeom prst="wedgeRectCallout">
            <a:avLst>
              <a:gd name="adj1" fmla="val -1144"/>
              <a:gd name="adj2" fmla="val 70871"/>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r>
              <a:rPr lang="en-US" sz="1600" b="1" dirty="0">
                <a:ea typeface="Times New Roman" panose="02020603050405020304" pitchFamily="18" charset="0"/>
                <a:cs typeface="Times New Roman" panose="02020603050405020304" pitchFamily="18" charset="0"/>
              </a:rPr>
              <a:t>Software Engineering Research Lab</a:t>
            </a:r>
          </a:p>
        </p:txBody>
      </p:sp>
      <p:sp>
        <p:nvSpPr>
          <p:cNvPr id="14" name="Rectangular Callout 13"/>
          <p:cNvSpPr/>
          <p:nvPr/>
        </p:nvSpPr>
        <p:spPr bwMode="auto">
          <a:xfrm>
            <a:off x="468000" y="2422603"/>
            <a:ext cx="3131820" cy="523220"/>
          </a:xfrm>
          <a:prstGeom prst="wedgeRectCallout">
            <a:avLst>
              <a:gd name="adj1" fmla="val 47666"/>
              <a:gd name="adj2" fmla="val -97222"/>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91440" tIns="45720" rIns="91440" bIns="45720" numCol="1" rtlCol="0" anchor="ctr" anchorCtr="0" compatLnSpc="1">
            <a:prstTxWarp prst="textNoShape">
              <a:avLst/>
            </a:prstTxWarp>
            <a:spAutoFit/>
          </a:bodyPr>
          <a:lstStyle/>
          <a:p>
            <a:r>
              <a:rPr lang="en-US" sz="1400" dirty="0">
                <a:ea typeface="Times New Roman" panose="02020603050405020304" pitchFamily="18" charset="0"/>
                <a:cs typeface="Times New Roman" panose="02020603050405020304" pitchFamily="18" charset="0"/>
              </a:rPr>
              <a:t>Multi-Paradigm Modeling, Formalism Transformation,</a:t>
            </a:r>
          </a:p>
        </p:txBody>
      </p:sp>
      <p:sp>
        <p:nvSpPr>
          <p:cNvPr id="18" name="Rectangular Callout 17"/>
          <p:cNvSpPr/>
          <p:nvPr/>
        </p:nvSpPr>
        <p:spPr bwMode="auto">
          <a:xfrm>
            <a:off x="5814325" y="1568618"/>
            <a:ext cx="3240360" cy="338554"/>
          </a:xfrm>
          <a:prstGeom prst="wedgeRectCallout">
            <a:avLst>
              <a:gd name="adj1" fmla="val -48158"/>
              <a:gd name="adj2" fmla="val 93185"/>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r>
              <a:rPr kumimoji="0" lang="en-US" sz="1600" b="1" i="0" u="none" strike="noStrike" cap="none" normalizeH="0" baseline="0" dirty="0">
                <a:ln>
                  <a:noFill/>
                </a:ln>
                <a:solidFill>
                  <a:schemeClr val="tx1"/>
                </a:solidFill>
                <a:effectLst/>
                <a:cs typeface="Times New Roman" panose="02020603050405020304" pitchFamily="18" charset="0"/>
              </a:rPr>
              <a:t>Modeling, Design &amp; Simulation Lab.</a:t>
            </a:r>
            <a:endParaRPr kumimoji="0" lang="en-US" sz="1600" b="1" i="0" u="none" strike="noStrike" cap="none" normalizeH="0" baseline="0" dirty="0">
              <a:ln>
                <a:noFill/>
              </a:ln>
              <a:solidFill>
                <a:schemeClr val="tx1"/>
              </a:solidFill>
              <a:effectLst/>
            </a:endParaRPr>
          </a:p>
        </p:txBody>
      </p:sp>
      <p:pic>
        <p:nvPicPr>
          <p:cNvPr id="23" name="Picture 4" descr="https://itea3.org/assets/itea/organisation-logo/2243-c19d03a25c933ab3e171e51373958cc83613fe91a430791559fa8c9875b0432b43dc0251c0568ac6bbd92fdec5112e3ddbeb9bdc00997b436370547dbe476519.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52776" y="5209719"/>
            <a:ext cx="907827" cy="272348"/>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5" name="Diagram 34"/>
          <p:cNvGraphicFramePr/>
          <p:nvPr>
            <p:extLst>
              <p:ext uri="{D42A27DB-BD31-4B8C-83A1-F6EECF244321}">
                <p14:modId xmlns:p14="http://schemas.microsoft.com/office/powerpoint/2010/main" val="2047855342"/>
              </p:ext>
            </p:extLst>
          </p:nvPr>
        </p:nvGraphicFramePr>
        <p:xfrm>
          <a:off x="599421" y="1477403"/>
          <a:ext cx="8365067" cy="48006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20" name="Rectangular Callout 13"/>
          <p:cNvSpPr/>
          <p:nvPr/>
        </p:nvSpPr>
        <p:spPr bwMode="auto">
          <a:xfrm>
            <a:off x="3150106" y="5209719"/>
            <a:ext cx="3131820" cy="523220"/>
          </a:xfrm>
          <a:prstGeom prst="wedgeRectCallout">
            <a:avLst>
              <a:gd name="adj1" fmla="val 12973"/>
              <a:gd name="adj2" fmla="val -99278"/>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91440" tIns="45720" rIns="91440" bIns="45720" numCol="1" rtlCol="0" anchor="ctr" anchorCtr="0" compatLnSpc="1">
            <a:prstTxWarp prst="textNoShape">
              <a:avLst/>
            </a:prstTxWarp>
            <a:spAutoFit/>
          </a:bodyPr>
          <a:lstStyle/>
          <a:p>
            <a:r>
              <a:rPr lang="en-US" sz="1400" dirty="0">
                <a:ea typeface="Times New Roman" panose="02020603050405020304" pitchFamily="18" charset="0"/>
                <a:cs typeface="Times New Roman" panose="02020603050405020304" pitchFamily="18" charset="0"/>
              </a:rPr>
              <a:t>IC1404 Cost Action for Multi-Paradigm Modeling for Cyber-physical Systems</a:t>
            </a:r>
          </a:p>
        </p:txBody>
      </p:sp>
      <p:sp>
        <p:nvSpPr>
          <p:cNvPr id="21" name="Rectangular Callout 11"/>
          <p:cNvSpPr/>
          <p:nvPr/>
        </p:nvSpPr>
        <p:spPr bwMode="auto">
          <a:xfrm>
            <a:off x="599421" y="3525342"/>
            <a:ext cx="3024336" cy="338554"/>
          </a:xfrm>
          <a:prstGeom prst="wedgeRectCallout">
            <a:avLst>
              <a:gd name="adj1" fmla="val -12882"/>
              <a:gd name="adj2" fmla="val 89936"/>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r>
              <a:rPr lang="en-US" sz="1600" b="1" dirty="0">
                <a:ea typeface="Times New Roman" panose="02020603050405020304" pitchFamily="18" charset="0"/>
                <a:cs typeface="Times New Roman" panose="02020603050405020304" pitchFamily="18" charset="0"/>
              </a:rPr>
              <a:t>Cyber-physical Systems</a:t>
            </a:r>
          </a:p>
        </p:txBody>
      </p:sp>
      <p:pic>
        <p:nvPicPr>
          <p:cNvPr id="13" name="Picture 12"/>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696000" y="254691"/>
            <a:ext cx="2268488" cy="665965"/>
          </a:xfrm>
          <a:prstGeom prst="rect">
            <a:avLst/>
          </a:prstGeom>
        </p:spPr>
      </p:pic>
    </p:spTree>
    <p:extLst>
      <p:ext uri="{BB962C8B-B14F-4D97-AF65-F5344CB8AC3E}">
        <p14:creationId xmlns:p14="http://schemas.microsoft.com/office/powerpoint/2010/main" val="1584377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anim calcmode="lin" valueType="num">
                                      <p:cBhvr additive="base">
                                        <p:cTn id="11" dur="500" fill="hold"/>
                                        <p:tgtEl>
                                          <p:spTgt spid="18"/>
                                        </p:tgtEl>
                                        <p:attrNameLst>
                                          <p:attrName>ppt_x</p:attrName>
                                        </p:attrNameLst>
                                      </p:cBhvr>
                                      <p:tavLst>
                                        <p:tav tm="0">
                                          <p:val>
                                            <p:strVal val="#ppt_x"/>
                                          </p:val>
                                        </p:tav>
                                        <p:tav tm="100000">
                                          <p:val>
                                            <p:strVal val="#ppt_x"/>
                                          </p:val>
                                        </p:tav>
                                      </p:tavLst>
                                    </p:anim>
                                    <p:anim calcmode="lin" valueType="num">
                                      <p:cBhvr additive="base">
                                        <p:cTn id="12" dur="500" fill="hold"/>
                                        <p:tgtEl>
                                          <p:spTgt spid="18"/>
                                        </p:tgtEl>
                                        <p:attrNameLst>
                                          <p:attrName>ppt_y</p:attrName>
                                        </p:attrNameLst>
                                      </p:cBhvr>
                                      <p:tavLst>
                                        <p:tav tm="0">
                                          <p:val>
                                            <p:strVal val="1+#ppt_h/2"/>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500" fill="hold"/>
                                        <p:tgtEl>
                                          <p:spTgt spid="14"/>
                                        </p:tgtEl>
                                        <p:attrNameLst>
                                          <p:attrName>ppt_x</p:attrName>
                                        </p:attrNameLst>
                                      </p:cBhvr>
                                      <p:tavLst>
                                        <p:tav tm="0">
                                          <p:val>
                                            <p:strVal val="0-#ppt_w/2"/>
                                          </p:val>
                                        </p:tav>
                                        <p:tav tm="100000">
                                          <p:val>
                                            <p:strVal val="#ppt_x"/>
                                          </p:val>
                                        </p:tav>
                                      </p:tavLst>
                                    </p:anim>
                                    <p:anim calcmode="lin" valueType="num">
                                      <p:cBhvr additive="base">
                                        <p:cTn id="16" dur="500" fill="hold"/>
                                        <p:tgtEl>
                                          <p:spTgt spid="14"/>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anim calcmode="lin" valueType="num">
                                      <p:cBhvr additive="base">
                                        <p:cTn id="19" dur="500" fill="hold"/>
                                        <p:tgtEl>
                                          <p:spTgt spid="20"/>
                                        </p:tgtEl>
                                        <p:attrNameLst>
                                          <p:attrName>ppt_x</p:attrName>
                                        </p:attrNameLst>
                                      </p:cBhvr>
                                      <p:tavLst>
                                        <p:tav tm="0">
                                          <p:val>
                                            <p:strVal val="0-#ppt_w/2"/>
                                          </p:val>
                                        </p:tav>
                                        <p:tav tm="100000">
                                          <p:val>
                                            <p:strVal val="#ppt_x"/>
                                          </p:val>
                                        </p:tav>
                                      </p:tavLst>
                                    </p:anim>
                                    <p:anim calcmode="lin" valueType="num">
                                      <p:cBhvr additive="base">
                                        <p:cTn id="20" dur="50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4" grpId="0" animBg="1"/>
      <p:bldP spid="18" grpId="0" animBg="1"/>
      <p:bldP spid="20"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a:t>ModelWriter</a:t>
            </a:r>
            <a:br>
              <a:rPr lang="tr-TR" dirty="0"/>
            </a:br>
            <a:r>
              <a:rPr lang="en-US" dirty="0">
                <a:solidFill>
                  <a:schemeClr val="tx1">
                    <a:lumMod val="50000"/>
                    <a:lumOff val="50000"/>
                  </a:schemeClr>
                </a:solidFill>
              </a:rPr>
              <a:t>W</a:t>
            </a:r>
            <a:r>
              <a:rPr lang="tr-TR" dirty="0">
                <a:solidFill>
                  <a:schemeClr val="tx1">
                    <a:lumMod val="50000"/>
                    <a:lumOff val="50000"/>
                  </a:schemeClr>
                </a:solidFill>
              </a:rPr>
              <a:t>ork Package</a:t>
            </a:r>
            <a:r>
              <a:rPr lang="en-US" dirty="0">
                <a:solidFill>
                  <a:schemeClr val="tx1">
                    <a:lumMod val="50000"/>
                    <a:lumOff val="50000"/>
                  </a:schemeClr>
                </a:solidFill>
              </a:rPr>
              <a:t>s </a:t>
            </a:r>
            <a:r>
              <a:rPr lang="tr-TR" dirty="0">
                <a:solidFill>
                  <a:schemeClr val="tx1">
                    <a:lumMod val="50000"/>
                    <a:lumOff val="50000"/>
                  </a:schemeClr>
                </a:solidFill>
              </a:rPr>
              <a:t>&amp; Technical Innovations</a:t>
            </a:r>
            <a:endParaRPr lang="en-US" dirty="0">
              <a:solidFill>
                <a:schemeClr val="tx1">
                  <a:lumMod val="50000"/>
                  <a:lumOff val="50000"/>
                </a:schemeClr>
              </a:solidFill>
            </a:endParaRP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52172359"/>
              </p:ext>
            </p:extLst>
          </p:nvPr>
        </p:nvGraphicFramePr>
        <p:xfrm>
          <a:off x="631387" y="1700808"/>
          <a:ext cx="7992432" cy="352839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Rectangle 4"/>
          <p:cNvSpPr/>
          <p:nvPr/>
        </p:nvSpPr>
        <p:spPr>
          <a:xfrm>
            <a:off x="631387" y="1125837"/>
            <a:ext cx="7992887" cy="504056"/>
          </a:xfrm>
          <a:prstGeom prst="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900" dirty="0"/>
              <a:t>WP1 Industrial Use Cases and</a:t>
            </a:r>
            <a:r>
              <a:rPr lang="tr-TR" sz="1900" dirty="0"/>
              <a:t> </a:t>
            </a:r>
            <a:r>
              <a:rPr lang="en-US" sz="1900" dirty="0"/>
              <a:t>Requirements</a:t>
            </a:r>
            <a:r>
              <a:rPr lang="tr-TR" sz="1900" dirty="0"/>
              <a:t> (AIRBUS)</a:t>
            </a:r>
            <a:r>
              <a:rPr lang="en-US" sz="1900" dirty="0"/>
              <a:t> </a:t>
            </a:r>
          </a:p>
        </p:txBody>
      </p:sp>
      <p:sp>
        <p:nvSpPr>
          <p:cNvPr id="6" name="Rectangle 5"/>
          <p:cNvSpPr/>
          <p:nvPr/>
        </p:nvSpPr>
        <p:spPr>
          <a:xfrm>
            <a:off x="603242" y="5325989"/>
            <a:ext cx="8030635" cy="504056"/>
          </a:xfrm>
          <a:prstGeom prst="rect">
            <a:avLst/>
          </a:prstGeom>
          <a:solidFill>
            <a:schemeClr val="bg2">
              <a:lumMod val="75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tr-TR" sz="1900" dirty="0"/>
              <a:t>WP5 Project Management (UNIT)</a:t>
            </a:r>
            <a:endParaRPr lang="en-US" sz="1900" dirty="0"/>
          </a:p>
        </p:txBody>
      </p:sp>
      <p:sp>
        <p:nvSpPr>
          <p:cNvPr id="8" name="Rectangle 7"/>
          <p:cNvSpPr/>
          <p:nvPr/>
        </p:nvSpPr>
        <p:spPr>
          <a:xfrm>
            <a:off x="594926" y="5877272"/>
            <a:ext cx="8047268" cy="504056"/>
          </a:xfrm>
          <a:prstGeom prst="rect">
            <a:avLst/>
          </a:prstGeom>
          <a:solidFill>
            <a:schemeClr val="accent3">
              <a:lumMod val="60000"/>
              <a:lumOff val="4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tr-TR" sz="1900" dirty="0"/>
              <a:t>WP7 </a:t>
            </a:r>
            <a:r>
              <a:rPr lang="en-IE" sz="2000" dirty="0"/>
              <a:t>Standardization, Dissemination and Exploitation </a:t>
            </a:r>
            <a:r>
              <a:rPr lang="tr-TR" sz="1900" dirty="0"/>
              <a:t>(OBEO)</a:t>
            </a:r>
            <a:endParaRPr lang="en-US" sz="1900" dirty="0"/>
          </a:p>
        </p:txBody>
      </p:sp>
    </p:spTree>
    <p:extLst>
      <p:ext uri="{BB962C8B-B14F-4D97-AF65-F5344CB8AC3E}">
        <p14:creationId xmlns:p14="http://schemas.microsoft.com/office/powerpoint/2010/main" val="22674208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ModelWriter </a:t>
            </a:r>
            <a:br>
              <a:rPr lang="tr-TR" dirty="0"/>
            </a:br>
            <a:r>
              <a:rPr lang="tr-TR" dirty="0">
                <a:solidFill>
                  <a:schemeClr val="tx1">
                    <a:lumMod val="50000"/>
                    <a:lumOff val="50000"/>
                  </a:schemeClr>
                </a:solidFill>
              </a:rPr>
              <a:t>Technological components</a:t>
            </a:r>
            <a:r>
              <a:rPr lang="en-GB" dirty="0">
                <a:solidFill>
                  <a:schemeClr val="tx1">
                    <a:lumMod val="50000"/>
                    <a:lumOff val="50000"/>
                  </a:schemeClr>
                </a:solidFill>
              </a:rPr>
              <a:t> </a:t>
            </a:r>
            <a:r>
              <a:rPr lang="tr-TR" dirty="0">
                <a:solidFill>
                  <a:schemeClr val="tx1">
                    <a:lumMod val="50000"/>
                    <a:lumOff val="50000"/>
                  </a:schemeClr>
                </a:solidFill>
              </a:rPr>
              <a:t>&amp;</a:t>
            </a:r>
            <a:r>
              <a:rPr lang="en-GB" dirty="0">
                <a:solidFill>
                  <a:schemeClr val="tx1">
                    <a:lumMod val="50000"/>
                    <a:lumOff val="50000"/>
                  </a:schemeClr>
                </a:solidFill>
              </a:rPr>
              <a:t> </a:t>
            </a:r>
            <a:r>
              <a:rPr lang="tr-TR" dirty="0">
                <a:solidFill>
                  <a:schemeClr val="tx1">
                    <a:lumMod val="50000"/>
                    <a:lumOff val="50000"/>
                  </a:schemeClr>
                </a:solidFill>
              </a:rPr>
              <a:t>interactions</a:t>
            </a:r>
            <a:endParaRPr lang="en-US" dirty="0">
              <a:solidFill>
                <a:schemeClr val="tx1">
                  <a:lumMod val="50000"/>
                  <a:lumOff val="50000"/>
                </a:schemeClr>
              </a:solidFill>
            </a:endParaRPr>
          </a:p>
        </p:txBody>
      </p:sp>
      <p:pic>
        <p:nvPicPr>
          <p:cNvPr id="5" name="Picture 4"/>
          <p:cNvPicPr/>
          <p:nvPr/>
        </p:nvPicPr>
        <p:blipFill rotWithShape="1">
          <a:blip r:embed="rId3">
            <a:extLst>
              <a:ext uri="{28A0092B-C50C-407E-A947-70E740481C1C}">
                <a14:useLocalDpi xmlns:a14="http://schemas.microsoft.com/office/drawing/2010/main" val="0"/>
              </a:ext>
            </a:extLst>
          </a:blip>
          <a:srcRect l="-2" t="13479" r="-594" b="-1202"/>
          <a:stretch/>
        </p:blipFill>
        <p:spPr bwMode="auto">
          <a:xfrm>
            <a:off x="107503" y="1253595"/>
            <a:ext cx="8880921" cy="4948768"/>
          </a:xfrm>
          <a:prstGeom prst="rect">
            <a:avLst/>
          </a:prstGeom>
          <a:noFill/>
          <a:ln>
            <a:solidFill>
              <a:schemeClr val="tx1"/>
            </a:solidFill>
          </a:ln>
          <a:extLst>
            <a:ext uri="{53640926-AAD7-44d8-BBD7-CCE9431645EC}">
              <a14:shadowObscured xmlns:wpc="http://schemas.microsoft.com/office/word/2010/wordprocessingCanvas" xmlns:mc="http://schemas.openxmlformats.org/markup-compatibility/2006" xmlns:m="http://schemas.openxmlformats.org/officeDocument/2006/math" xmlns:wp14="http://schemas.microsoft.com/office/word/2010/wordprocessingDrawing" xmlns:wp="http://schemas.openxmlformats.org/drawingml/2006/wordprocessingDrawing" xmlns:w14="http://schemas.microsoft.com/office/word/2010/wordml" xmlns:w15="http://schemas.microsoft.com/office/word/2012/wordml" xmlns:wpg="http://schemas.microsoft.com/office/word/2010/wordprocessingGroup" xmlns:wpi="http://schemas.microsoft.com/office/word/2010/wordprocessingInk" xmlns:wne="http://schemas.microsoft.com/office/word/2006/wordml" xmlns:wps="http://schemas.microsoft.com/office/word/2010/wordprocessingShape" xmlns:pic="http://schemas.openxmlformats.org/drawingml/2006/picture" xmlns="" xmlns:mo="http://schemas.microsoft.com/office/mac/office/2008/main" xmlns:mv="urn:schemas-microsoft-com:mac:vml" xmlns:o="urn:schemas-microsoft-com:office:office" xmlns:v="urn:schemas-microsoft-com:vml" xmlns:w10="urn:schemas-microsoft-com:office:word" xmlns:w="http://schemas.openxmlformats.org/wordprocessingml/2006/main" xmlns:a14="http://schemas.microsoft.com/office/drawing/2010/main" xmlns:lc="http://schemas.openxmlformats.org/drawingml/2006/lockedCanvas"/>
            </a:ext>
          </a:extLst>
        </p:spPr>
      </p:pic>
    </p:spTree>
    <p:extLst>
      <p:ext uri="{BB962C8B-B14F-4D97-AF65-F5344CB8AC3E}">
        <p14:creationId xmlns:p14="http://schemas.microsoft.com/office/powerpoint/2010/main" val="864357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à coins arrondis 29"/>
          <p:cNvSpPr/>
          <p:nvPr/>
        </p:nvSpPr>
        <p:spPr bwMode="auto">
          <a:xfrm>
            <a:off x="2677793" y="1469475"/>
            <a:ext cx="5878575" cy="4310955"/>
          </a:xfrm>
          <a:prstGeom prst="roundRect">
            <a:avLst/>
          </a:prstGeom>
          <a:gradFill>
            <a:gsLst>
              <a:gs pos="0">
                <a:schemeClr val="bg2"/>
              </a:gs>
              <a:gs pos="80000">
                <a:schemeClr val="accent3">
                  <a:shade val="93000"/>
                  <a:satMod val="130000"/>
                </a:schemeClr>
              </a:gs>
              <a:gs pos="100000">
                <a:schemeClr val="accent3">
                  <a:shade val="94000"/>
                  <a:satMod val="135000"/>
                </a:schemeClr>
              </a:gs>
            </a:gsLst>
          </a:gradFill>
          <a:ln>
            <a:headEnd type="none" w="med" len="med"/>
            <a:tailEnd type="none" w="med" len="med"/>
          </a:ln>
          <a:extLst/>
        </p:spPr>
        <p:style>
          <a:lnRef idx="1">
            <a:schemeClr val="accent3"/>
          </a:lnRef>
          <a:fillRef idx="3">
            <a:schemeClr val="accent3"/>
          </a:fillRef>
          <a:effectRef idx="2">
            <a:schemeClr val="accent3"/>
          </a:effectRef>
          <a:fontRef idx="minor">
            <a:schemeClr val="lt1"/>
          </a:fontRef>
        </p:style>
        <p:txBody>
          <a:bodyPr vert="horz" wrap="square" lIns="82944" tIns="41472" rIns="82944" bIns="41472" numCol="1" rtlCol="0" anchor="t" anchorCtr="0" compatLnSpc="1">
            <a:prstTxWarp prst="textNoShape">
              <a:avLst/>
            </a:prstTxWarp>
          </a:bodyPr>
          <a:lstStyle/>
          <a:p>
            <a:pPr algn="ctr" defTabSz="407526" fontAlgn="base" hangingPunct="0">
              <a:lnSpc>
                <a:spcPct val="93000"/>
              </a:lnSpc>
              <a:spcBef>
                <a:spcPct val="0"/>
              </a:spcBef>
              <a:spcAft>
                <a:spcPct val="0"/>
              </a:spcAft>
              <a:buClr>
                <a:srgbClr val="000000"/>
              </a:buClr>
              <a:buSzPct val="100000"/>
            </a:pPr>
            <a:endParaRPr lang="fr-FR" sz="1814" dirty="0">
              <a:solidFill>
                <a:schemeClr val="bg1"/>
              </a:solidFill>
              <a:latin typeface="Gill Sans MT" pitchFamily="32" charset="0"/>
              <a:cs typeface="Arial Unicode MS" charset="0"/>
            </a:endParaRPr>
          </a:p>
          <a:p>
            <a:pPr algn="ctr" defTabSz="407526" fontAlgn="base" hangingPunct="0">
              <a:lnSpc>
                <a:spcPct val="93000"/>
              </a:lnSpc>
              <a:spcBef>
                <a:spcPct val="0"/>
              </a:spcBef>
              <a:spcAft>
                <a:spcPct val="0"/>
              </a:spcAft>
              <a:buClr>
                <a:srgbClr val="000000"/>
              </a:buClr>
              <a:buSzPct val="100000"/>
            </a:pPr>
            <a:endParaRPr lang="fr-FR" sz="1814" dirty="0">
              <a:solidFill>
                <a:schemeClr val="bg1"/>
              </a:solidFill>
              <a:latin typeface="Gill Sans MT" pitchFamily="32" charset="0"/>
              <a:cs typeface="Arial Unicode MS" charset="0"/>
            </a:endParaRPr>
          </a:p>
          <a:p>
            <a:pPr algn="ctr" defTabSz="407526" fontAlgn="base" hangingPunct="0">
              <a:lnSpc>
                <a:spcPct val="93000"/>
              </a:lnSpc>
              <a:spcBef>
                <a:spcPct val="0"/>
              </a:spcBef>
              <a:spcAft>
                <a:spcPct val="0"/>
              </a:spcAft>
              <a:buClr>
                <a:srgbClr val="000000"/>
              </a:buClr>
              <a:buSzPct val="100000"/>
            </a:pPr>
            <a:endParaRPr lang="en-US" sz="1814" dirty="0">
              <a:solidFill>
                <a:schemeClr val="bg1"/>
              </a:solidFill>
              <a:latin typeface="Gill Sans MT" pitchFamily="32" charset="0"/>
              <a:cs typeface="Arial Unicode MS" charset="0"/>
            </a:endParaRPr>
          </a:p>
        </p:txBody>
      </p:sp>
      <p:pic>
        <p:nvPicPr>
          <p:cNvPr id="15" name="Picture 2" descr="\\bouffay\partage\private\projets clients\Projets collabs\ModelWriter\03-Réal et Livraison\logos\png\logo_modelwriter_HD.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67952" y="1469476"/>
            <a:ext cx="1920085" cy="825386"/>
          </a:xfrm>
          <a:prstGeom prst="rect">
            <a:avLst/>
          </a:prstGeom>
          <a:noFill/>
          <a:extLst>
            <a:ext uri="{909E8E84-426E-40DD-AFC4-6F175D3DCCD1}">
              <a14:hiddenFill xmlns:a14="http://schemas.microsoft.com/office/drawing/2010/main">
                <a:solidFill>
                  <a:srgbClr val="FFFFFF"/>
                </a:solidFill>
              </a14:hiddenFill>
            </a:ext>
          </a:extLst>
        </p:spPr>
      </p:pic>
      <p:sp>
        <p:nvSpPr>
          <p:cNvPr id="16" name="Cylindre 15"/>
          <p:cNvSpPr/>
          <p:nvPr/>
        </p:nvSpPr>
        <p:spPr bwMode="auto">
          <a:xfrm>
            <a:off x="7065005" y="3243876"/>
            <a:ext cx="1039260" cy="1088740"/>
          </a:xfrm>
          <a:prstGeom prst="can">
            <a:avLst/>
          </a:prstGeom>
          <a:solidFill>
            <a:schemeClr val="bg2">
              <a:lumMod val="50000"/>
              <a:alpha val="46000"/>
            </a:schemeClr>
          </a:solidFill>
          <a:ln w="9525" cap="flat" cmpd="sng" algn="ctr">
            <a:solidFill>
              <a:schemeClr val="tx1"/>
            </a:solidFill>
            <a:prstDash val="solid"/>
            <a:round/>
            <a:headEnd type="none" w="med" len="med"/>
            <a:tailEnd type="none" w="med" len="med"/>
          </a:ln>
          <a:effectLst/>
          <a:extLst/>
        </p:spPr>
        <p:txBody>
          <a:bodyPr vert="horz" wrap="square" lIns="82944" tIns="41472" rIns="82944" bIns="41472" numCol="1" rtlCol="0" anchor="t" anchorCtr="0" compatLnSpc="1">
            <a:prstTxWarp prst="textNoShape">
              <a:avLst/>
            </a:prstTxWarp>
          </a:bodyPr>
          <a:lstStyle/>
          <a:p>
            <a:pPr algn="ctr" defTabSz="407526" fontAlgn="base" hangingPunct="0">
              <a:lnSpc>
                <a:spcPct val="93000"/>
              </a:lnSpc>
              <a:spcBef>
                <a:spcPct val="0"/>
              </a:spcBef>
              <a:spcAft>
                <a:spcPct val="0"/>
              </a:spcAft>
              <a:buClr>
                <a:srgbClr val="000000"/>
              </a:buClr>
              <a:buSzPct val="100000"/>
            </a:pPr>
            <a:endParaRPr lang="fr-FR" sz="1633" dirty="0">
              <a:solidFill>
                <a:schemeClr val="bg1"/>
              </a:solidFill>
              <a:latin typeface="Arial" panose="020B0604020202020204" pitchFamily="34" charset="0"/>
              <a:cs typeface="Arial" panose="020B0604020202020204" pitchFamily="34" charset="0"/>
            </a:endParaRPr>
          </a:p>
          <a:p>
            <a:pPr algn="ctr" defTabSz="407526" fontAlgn="base" hangingPunct="0">
              <a:lnSpc>
                <a:spcPct val="93000"/>
              </a:lnSpc>
              <a:spcBef>
                <a:spcPct val="0"/>
              </a:spcBef>
              <a:spcAft>
                <a:spcPct val="0"/>
              </a:spcAft>
              <a:buClr>
                <a:srgbClr val="000000"/>
              </a:buClr>
              <a:buSzPct val="100000"/>
            </a:pPr>
            <a:r>
              <a:rPr lang="fr-FR" sz="1633" dirty="0">
                <a:solidFill>
                  <a:schemeClr val="bg1"/>
                </a:solidFill>
                <a:latin typeface="Arial" panose="020B0604020202020204" pitchFamily="34" charset="0"/>
                <a:cs typeface="Arial" panose="020B0604020202020204" pitchFamily="34" charset="0"/>
              </a:rPr>
              <a:t>KB</a:t>
            </a:r>
            <a:endParaRPr lang="en-US" sz="1633" dirty="0">
              <a:solidFill>
                <a:schemeClr val="bg1"/>
              </a:solidFill>
              <a:latin typeface="Arial" panose="020B0604020202020204" pitchFamily="34" charset="0"/>
              <a:cs typeface="Arial" panose="020B0604020202020204" pitchFamily="34" charset="0"/>
            </a:endParaRPr>
          </a:p>
        </p:txBody>
      </p:sp>
      <p:sp>
        <p:nvSpPr>
          <p:cNvPr id="4" name="Organigramme : Alternative 3"/>
          <p:cNvSpPr/>
          <p:nvPr/>
        </p:nvSpPr>
        <p:spPr bwMode="auto">
          <a:xfrm>
            <a:off x="4903168" y="2360179"/>
            <a:ext cx="1497722" cy="488344"/>
          </a:xfrm>
          <a:prstGeom prst="flowChartAlternateProcess">
            <a:avLst/>
          </a:prstGeom>
          <a:ln>
            <a:solidFill>
              <a:schemeClr val="bg1">
                <a:lumMod val="50000"/>
              </a:schemeClr>
            </a:solidFill>
            <a:headEnd type="none" w="med" len="med"/>
            <a:tailEnd type="none" w="med" len="med"/>
          </a:ln>
          <a:extLst/>
        </p:spPr>
        <p:style>
          <a:lnRef idx="2">
            <a:schemeClr val="accent2"/>
          </a:lnRef>
          <a:fillRef idx="1">
            <a:schemeClr val="lt1"/>
          </a:fillRef>
          <a:effectRef idx="0">
            <a:schemeClr val="accent2"/>
          </a:effectRef>
          <a:fontRef idx="minor">
            <a:schemeClr val="dk1"/>
          </a:fontRef>
        </p:style>
        <p:txBody>
          <a:bodyPr vert="horz" wrap="square" lIns="82944" tIns="41472" rIns="82944" bIns="41472" numCol="1" rtlCol="0" anchor="t" anchorCtr="0" compatLnSpc="1">
            <a:prstTxWarp prst="textNoShape">
              <a:avLst/>
            </a:prstTxWarp>
          </a:bodyPr>
          <a:lstStyle/>
          <a:p>
            <a:pPr algn="ctr" defTabSz="407526" fontAlgn="base" hangingPunct="0">
              <a:lnSpc>
                <a:spcPct val="93000"/>
              </a:lnSpc>
              <a:spcBef>
                <a:spcPct val="0"/>
              </a:spcBef>
              <a:spcAft>
                <a:spcPct val="0"/>
              </a:spcAft>
              <a:buClr>
                <a:srgbClr val="000000"/>
              </a:buClr>
              <a:buSzPct val="100000"/>
            </a:pPr>
            <a:r>
              <a:rPr lang="fr-FR" sz="1633" dirty="0">
                <a:solidFill>
                  <a:schemeClr val="bg2">
                    <a:lumMod val="50000"/>
                  </a:schemeClr>
                </a:solidFill>
                <a:latin typeface="Arial" panose="020B0604020202020204" pitchFamily="34" charset="0"/>
                <a:cs typeface="Arial" panose="020B0604020202020204" pitchFamily="34" charset="0"/>
              </a:rPr>
              <a:t>Editor</a:t>
            </a:r>
            <a:endParaRPr lang="en-US" sz="1633" dirty="0">
              <a:solidFill>
                <a:schemeClr val="bg2">
                  <a:lumMod val="50000"/>
                </a:schemeClr>
              </a:solidFill>
              <a:latin typeface="Arial" panose="020B0604020202020204" pitchFamily="34" charset="0"/>
              <a:cs typeface="Arial" panose="020B0604020202020204" pitchFamily="34" charset="0"/>
            </a:endParaRPr>
          </a:p>
        </p:txBody>
      </p:sp>
      <p:sp>
        <p:nvSpPr>
          <p:cNvPr id="18" name="Organigramme : Alternative 17"/>
          <p:cNvSpPr/>
          <p:nvPr/>
        </p:nvSpPr>
        <p:spPr bwMode="auto">
          <a:xfrm>
            <a:off x="4903168" y="3055737"/>
            <a:ext cx="1497722" cy="816378"/>
          </a:xfrm>
          <a:prstGeom prst="flowChartAlternateProcess">
            <a:avLst/>
          </a:prstGeom>
          <a:ln>
            <a:solidFill>
              <a:schemeClr val="bg1">
                <a:lumMod val="50000"/>
              </a:schemeClr>
            </a:solidFill>
            <a:headEnd type="none" w="med" len="med"/>
            <a:tailEnd type="none" w="med" len="med"/>
          </a:ln>
          <a:extLst/>
        </p:spPr>
        <p:style>
          <a:lnRef idx="2">
            <a:schemeClr val="accent2"/>
          </a:lnRef>
          <a:fillRef idx="1">
            <a:schemeClr val="lt1"/>
          </a:fillRef>
          <a:effectRef idx="0">
            <a:schemeClr val="accent2"/>
          </a:effectRef>
          <a:fontRef idx="minor">
            <a:schemeClr val="dk1"/>
          </a:fontRef>
        </p:style>
        <p:txBody>
          <a:bodyPr vert="horz" wrap="square" lIns="82944" tIns="41472" rIns="82944" bIns="41472" numCol="1" rtlCol="0" anchor="t" anchorCtr="0" compatLnSpc="1">
            <a:prstTxWarp prst="textNoShape">
              <a:avLst/>
            </a:prstTxWarp>
          </a:bodyPr>
          <a:lstStyle/>
          <a:p>
            <a:pPr algn="ctr" defTabSz="407526" fontAlgn="base" hangingPunct="0">
              <a:lnSpc>
                <a:spcPct val="93000"/>
              </a:lnSpc>
              <a:spcBef>
                <a:spcPct val="0"/>
              </a:spcBef>
              <a:spcAft>
                <a:spcPct val="0"/>
              </a:spcAft>
              <a:buClr>
                <a:srgbClr val="000000"/>
              </a:buClr>
              <a:buSzPct val="100000"/>
            </a:pPr>
            <a:r>
              <a:rPr lang="fr-FR" sz="1633" dirty="0" err="1">
                <a:solidFill>
                  <a:schemeClr val="bg2">
                    <a:lumMod val="50000"/>
                  </a:schemeClr>
                </a:solidFill>
                <a:latin typeface="Arial" panose="020B0604020202020204" pitchFamily="34" charset="0"/>
                <a:cs typeface="Arial" panose="020B0604020202020204" pitchFamily="34" charset="0"/>
              </a:rPr>
              <a:t>Text</a:t>
            </a:r>
            <a:endParaRPr lang="fr-FR" sz="1633" dirty="0">
              <a:solidFill>
                <a:schemeClr val="bg2">
                  <a:lumMod val="50000"/>
                </a:schemeClr>
              </a:solidFill>
              <a:latin typeface="Arial" panose="020B0604020202020204" pitchFamily="34" charset="0"/>
              <a:cs typeface="Arial" panose="020B0604020202020204" pitchFamily="34" charset="0"/>
            </a:endParaRPr>
          </a:p>
          <a:p>
            <a:pPr algn="ctr" defTabSz="407526" fontAlgn="base" hangingPunct="0">
              <a:lnSpc>
                <a:spcPct val="93000"/>
              </a:lnSpc>
              <a:spcBef>
                <a:spcPct val="0"/>
              </a:spcBef>
              <a:spcAft>
                <a:spcPct val="0"/>
              </a:spcAft>
              <a:buClr>
                <a:srgbClr val="000000"/>
              </a:buClr>
              <a:buSzPct val="100000"/>
            </a:pPr>
            <a:r>
              <a:rPr lang="fr-FR" sz="1633" dirty="0" err="1">
                <a:solidFill>
                  <a:schemeClr val="bg2">
                    <a:lumMod val="50000"/>
                  </a:schemeClr>
                </a:solidFill>
                <a:latin typeface="Arial" panose="020B0604020202020204" pitchFamily="34" charset="0"/>
                <a:cs typeface="Arial" panose="020B0604020202020204" pitchFamily="34" charset="0"/>
              </a:rPr>
              <a:t>Semantic</a:t>
            </a:r>
            <a:endParaRPr lang="fr-FR" sz="1633" dirty="0">
              <a:solidFill>
                <a:schemeClr val="bg2">
                  <a:lumMod val="50000"/>
                </a:schemeClr>
              </a:solidFill>
              <a:latin typeface="Arial" panose="020B0604020202020204" pitchFamily="34" charset="0"/>
              <a:cs typeface="Arial" panose="020B0604020202020204" pitchFamily="34" charset="0"/>
            </a:endParaRPr>
          </a:p>
          <a:p>
            <a:pPr algn="ctr" defTabSz="407526" fontAlgn="base" hangingPunct="0">
              <a:lnSpc>
                <a:spcPct val="93000"/>
              </a:lnSpc>
              <a:spcBef>
                <a:spcPct val="0"/>
              </a:spcBef>
              <a:spcAft>
                <a:spcPct val="0"/>
              </a:spcAft>
              <a:buClr>
                <a:srgbClr val="000000"/>
              </a:buClr>
              <a:buSzPct val="100000"/>
            </a:pPr>
            <a:r>
              <a:rPr lang="fr-FR" sz="1633" dirty="0">
                <a:solidFill>
                  <a:schemeClr val="bg2">
                    <a:lumMod val="50000"/>
                  </a:schemeClr>
                </a:solidFill>
                <a:latin typeface="Arial" panose="020B0604020202020204" pitchFamily="34" charset="0"/>
                <a:cs typeface="Arial" panose="020B0604020202020204" pitchFamily="34" charset="0"/>
              </a:rPr>
              <a:t>Module</a:t>
            </a:r>
            <a:endParaRPr lang="en-US" sz="1633" dirty="0">
              <a:solidFill>
                <a:schemeClr val="bg2">
                  <a:lumMod val="50000"/>
                </a:schemeClr>
              </a:solidFill>
              <a:latin typeface="Arial" panose="020B0604020202020204" pitchFamily="34" charset="0"/>
              <a:cs typeface="Arial" panose="020B0604020202020204" pitchFamily="34" charset="0"/>
            </a:endParaRPr>
          </a:p>
        </p:txBody>
      </p:sp>
      <p:sp>
        <p:nvSpPr>
          <p:cNvPr id="19" name="Organigramme : Alternative 18"/>
          <p:cNvSpPr/>
          <p:nvPr/>
        </p:nvSpPr>
        <p:spPr bwMode="auto">
          <a:xfrm>
            <a:off x="3101337" y="4591279"/>
            <a:ext cx="1446388" cy="694589"/>
          </a:xfrm>
          <a:prstGeom prst="flowChartAlternateProcess">
            <a:avLst/>
          </a:prstGeom>
          <a:ln>
            <a:solidFill>
              <a:schemeClr val="bg1">
                <a:lumMod val="50000"/>
              </a:schemeClr>
            </a:solidFill>
            <a:headEnd type="none" w="med" len="med"/>
            <a:tailEnd type="none" w="med" len="med"/>
          </a:ln>
          <a:extLst/>
        </p:spPr>
        <p:style>
          <a:lnRef idx="2">
            <a:schemeClr val="accent2"/>
          </a:lnRef>
          <a:fillRef idx="1">
            <a:schemeClr val="lt1"/>
          </a:fillRef>
          <a:effectRef idx="0">
            <a:schemeClr val="accent2"/>
          </a:effectRef>
          <a:fontRef idx="minor">
            <a:schemeClr val="dk1"/>
          </a:fontRef>
        </p:style>
        <p:txBody>
          <a:bodyPr vert="horz" wrap="square" lIns="82944" tIns="41472" rIns="82944" bIns="41472" numCol="1" rtlCol="0" anchor="t" anchorCtr="0" compatLnSpc="1">
            <a:prstTxWarp prst="textNoShape">
              <a:avLst/>
            </a:prstTxWarp>
          </a:bodyPr>
          <a:lstStyle/>
          <a:p>
            <a:pPr algn="ctr" defTabSz="407526" fontAlgn="base" hangingPunct="0">
              <a:lnSpc>
                <a:spcPct val="93000"/>
              </a:lnSpc>
              <a:spcBef>
                <a:spcPct val="0"/>
              </a:spcBef>
              <a:spcAft>
                <a:spcPct val="0"/>
              </a:spcAft>
              <a:buClr>
                <a:srgbClr val="000000"/>
              </a:buClr>
              <a:buSzPct val="100000"/>
            </a:pPr>
            <a:r>
              <a:rPr lang="fr-FR" sz="1633" dirty="0" err="1">
                <a:solidFill>
                  <a:schemeClr val="bg2">
                    <a:lumMod val="50000"/>
                  </a:schemeClr>
                </a:solidFill>
                <a:latin typeface="Arial" panose="020B0604020202020204" pitchFamily="34" charset="0"/>
                <a:cs typeface="Arial" panose="020B0604020202020204" pitchFamily="34" charset="0"/>
              </a:rPr>
              <a:t>Models</a:t>
            </a:r>
            <a:r>
              <a:rPr lang="fr-FR" sz="1633" dirty="0">
                <a:solidFill>
                  <a:schemeClr val="bg2">
                    <a:lumMod val="50000"/>
                  </a:schemeClr>
                </a:solidFill>
                <a:latin typeface="Arial" panose="020B0604020202020204" pitchFamily="34" charset="0"/>
                <a:cs typeface="Arial" panose="020B0604020202020204" pitchFamily="34" charset="0"/>
              </a:rPr>
              <a:t> </a:t>
            </a:r>
            <a:r>
              <a:rPr lang="fr-FR" sz="1633" dirty="0" err="1">
                <a:solidFill>
                  <a:schemeClr val="bg2">
                    <a:lumMod val="50000"/>
                  </a:schemeClr>
                </a:solidFill>
                <a:latin typeface="Arial" panose="020B0604020202020204" pitchFamily="34" charset="0"/>
                <a:cs typeface="Arial" panose="020B0604020202020204" pitchFamily="34" charset="0"/>
              </a:rPr>
              <a:t>Connectors</a:t>
            </a:r>
            <a:endParaRPr lang="en-US" sz="1633" dirty="0">
              <a:solidFill>
                <a:schemeClr val="bg2">
                  <a:lumMod val="50000"/>
                </a:schemeClr>
              </a:solidFill>
              <a:latin typeface="Arial" panose="020B0604020202020204" pitchFamily="34" charset="0"/>
              <a:cs typeface="Arial" panose="020B0604020202020204" pitchFamily="34" charset="0"/>
            </a:endParaRPr>
          </a:p>
        </p:txBody>
      </p:sp>
      <p:sp>
        <p:nvSpPr>
          <p:cNvPr id="20" name="Organigramme : Alternative 19"/>
          <p:cNvSpPr/>
          <p:nvPr/>
        </p:nvSpPr>
        <p:spPr bwMode="auto">
          <a:xfrm>
            <a:off x="3069698" y="3116631"/>
            <a:ext cx="1446388" cy="694589"/>
          </a:xfrm>
          <a:prstGeom prst="flowChartAlternateProcess">
            <a:avLst/>
          </a:prstGeom>
          <a:ln>
            <a:solidFill>
              <a:schemeClr val="bg1">
                <a:lumMod val="50000"/>
              </a:schemeClr>
            </a:solidFill>
            <a:headEnd type="none" w="med" len="med"/>
            <a:tailEnd type="none" w="med" len="med"/>
          </a:ln>
          <a:extLst/>
        </p:spPr>
        <p:style>
          <a:lnRef idx="2">
            <a:schemeClr val="accent2"/>
          </a:lnRef>
          <a:fillRef idx="1">
            <a:schemeClr val="lt1"/>
          </a:fillRef>
          <a:effectRef idx="0">
            <a:schemeClr val="accent2"/>
          </a:effectRef>
          <a:fontRef idx="minor">
            <a:schemeClr val="dk1"/>
          </a:fontRef>
        </p:style>
        <p:txBody>
          <a:bodyPr vert="horz" wrap="square" lIns="82944" tIns="41472" rIns="82944" bIns="41472" numCol="1" rtlCol="0" anchor="t" anchorCtr="0" compatLnSpc="1">
            <a:prstTxWarp prst="textNoShape">
              <a:avLst/>
            </a:prstTxWarp>
          </a:bodyPr>
          <a:lstStyle/>
          <a:p>
            <a:pPr algn="ctr" defTabSz="407526" fontAlgn="base" hangingPunct="0">
              <a:lnSpc>
                <a:spcPct val="93000"/>
              </a:lnSpc>
              <a:spcBef>
                <a:spcPct val="0"/>
              </a:spcBef>
              <a:spcAft>
                <a:spcPct val="0"/>
              </a:spcAft>
              <a:buClr>
                <a:srgbClr val="000000"/>
              </a:buClr>
              <a:buSzPct val="100000"/>
            </a:pPr>
            <a:r>
              <a:rPr lang="fr-FR" sz="1633" dirty="0" err="1">
                <a:solidFill>
                  <a:schemeClr val="bg2">
                    <a:lumMod val="50000"/>
                  </a:schemeClr>
                </a:solidFill>
                <a:latin typeface="Arial" panose="020B0604020202020204" pitchFamily="34" charset="0"/>
                <a:cs typeface="Arial" panose="020B0604020202020204" pitchFamily="34" charset="0"/>
              </a:rPr>
              <a:t>Text</a:t>
            </a:r>
            <a:endParaRPr lang="fr-FR" sz="1633" dirty="0">
              <a:solidFill>
                <a:schemeClr val="bg2">
                  <a:lumMod val="50000"/>
                </a:schemeClr>
              </a:solidFill>
              <a:latin typeface="Arial" panose="020B0604020202020204" pitchFamily="34" charset="0"/>
              <a:cs typeface="Arial" panose="020B0604020202020204" pitchFamily="34" charset="0"/>
            </a:endParaRPr>
          </a:p>
          <a:p>
            <a:pPr algn="ctr" defTabSz="407526" fontAlgn="base" hangingPunct="0">
              <a:lnSpc>
                <a:spcPct val="93000"/>
              </a:lnSpc>
              <a:spcBef>
                <a:spcPct val="0"/>
              </a:spcBef>
              <a:spcAft>
                <a:spcPct val="0"/>
              </a:spcAft>
              <a:buClr>
                <a:srgbClr val="000000"/>
              </a:buClr>
              <a:buSzPct val="100000"/>
            </a:pPr>
            <a:r>
              <a:rPr lang="fr-FR" sz="1633" dirty="0" err="1">
                <a:solidFill>
                  <a:schemeClr val="bg2">
                    <a:lumMod val="50000"/>
                  </a:schemeClr>
                </a:solidFill>
                <a:latin typeface="Arial" panose="020B0604020202020204" pitchFamily="34" charset="0"/>
                <a:cs typeface="Arial" panose="020B0604020202020204" pitchFamily="34" charset="0"/>
              </a:rPr>
              <a:t>Connectors</a:t>
            </a:r>
            <a:endParaRPr lang="en-US" sz="1633" dirty="0">
              <a:solidFill>
                <a:schemeClr val="bg2">
                  <a:lumMod val="50000"/>
                </a:schemeClr>
              </a:solidFill>
              <a:latin typeface="Arial" panose="020B0604020202020204" pitchFamily="34" charset="0"/>
              <a:cs typeface="Arial" panose="020B0604020202020204" pitchFamily="34" charset="0"/>
            </a:endParaRPr>
          </a:p>
        </p:txBody>
      </p:sp>
      <p:sp>
        <p:nvSpPr>
          <p:cNvPr id="21" name="Organigramme : Alternative 20"/>
          <p:cNvSpPr/>
          <p:nvPr/>
        </p:nvSpPr>
        <p:spPr bwMode="auto">
          <a:xfrm>
            <a:off x="4903168" y="4530385"/>
            <a:ext cx="1497722" cy="816378"/>
          </a:xfrm>
          <a:prstGeom prst="flowChartAlternateProcess">
            <a:avLst/>
          </a:prstGeom>
          <a:ln>
            <a:solidFill>
              <a:schemeClr val="bg1">
                <a:lumMod val="50000"/>
              </a:schemeClr>
            </a:solidFill>
            <a:headEnd type="none" w="med" len="med"/>
            <a:tailEnd type="none" w="med" len="med"/>
          </a:ln>
          <a:extLst/>
        </p:spPr>
        <p:style>
          <a:lnRef idx="2">
            <a:schemeClr val="accent2"/>
          </a:lnRef>
          <a:fillRef idx="1">
            <a:schemeClr val="lt1"/>
          </a:fillRef>
          <a:effectRef idx="0">
            <a:schemeClr val="accent2"/>
          </a:effectRef>
          <a:fontRef idx="minor">
            <a:schemeClr val="dk1"/>
          </a:fontRef>
        </p:style>
        <p:txBody>
          <a:bodyPr vert="horz" wrap="square" lIns="82944" tIns="41472" rIns="82944" bIns="41472" numCol="1" rtlCol="0" anchor="t" anchorCtr="0" compatLnSpc="1">
            <a:prstTxWarp prst="textNoShape">
              <a:avLst/>
            </a:prstTxWarp>
          </a:bodyPr>
          <a:lstStyle/>
          <a:p>
            <a:pPr algn="ctr" defTabSz="407526" fontAlgn="base" hangingPunct="0">
              <a:lnSpc>
                <a:spcPct val="93000"/>
              </a:lnSpc>
              <a:spcBef>
                <a:spcPct val="0"/>
              </a:spcBef>
              <a:spcAft>
                <a:spcPct val="0"/>
              </a:spcAft>
              <a:buClr>
                <a:srgbClr val="000000"/>
              </a:buClr>
              <a:buSzPct val="100000"/>
            </a:pPr>
            <a:r>
              <a:rPr lang="fr-FR" sz="1633" dirty="0">
                <a:solidFill>
                  <a:schemeClr val="bg2">
                    <a:lumMod val="50000"/>
                  </a:schemeClr>
                </a:solidFill>
                <a:latin typeface="Arial" panose="020B0604020202020204" pitchFamily="34" charset="0"/>
                <a:cs typeface="Arial" panose="020B0604020202020204" pitchFamily="34" charset="0"/>
              </a:rPr>
              <a:t>Model </a:t>
            </a:r>
            <a:r>
              <a:rPr lang="fr-FR" sz="1633" dirty="0" err="1">
                <a:solidFill>
                  <a:schemeClr val="bg2">
                    <a:lumMod val="50000"/>
                  </a:schemeClr>
                </a:solidFill>
                <a:latin typeface="Arial" panose="020B0604020202020204" pitchFamily="34" charset="0"/>
                <a:cs typeface="Arial" panose="020B0604020202020204" pitchFamily="34" charset="0"/>
              </a:rPr>
              <a:t>Integration</a:t>
            </a:r>
            <a:endParaRPr lang="fr-FR" sz="1633" dirty="0">
              <a:solidFill>
                <a:schemeClr val="bg2">
                  <a:lumMod val="50000"/>
                </a:schemeClr>
              </a:solidFill>
              <a:latin typeface="Arial" panose="020B0604020202020204" pitchFamily="34" charset="0"/>
              <a:cs typeface="Arial" panose="020B0604020202020204" pitchFamily="34" charset="0"/>
            </a:endParaRPr>
          </a:p>
          <a:p>
            <a:pPr algn="ctr" defTabSz="407526" fontAlgn="base" hangingPunct="0">
              <a:lnSpc>
                <a:spcPct val="93000"/>
              </a:lnSpc>
              <a:spcBef>
                <a:spcPct val="0"/>
              </a:spcBef>
              <a:spcAft>
                <a:spcPct val="0"/>
              </a:spcAft>
              <a:buClr>
                <a:srgbClr val="000000"/>
              </a:buClr>
              <a:buSzPct val="100000"/>
            </a:pPr>
            <a:r>
              <a:rPr lang="fr-FR" sz="1633" dirty="0">
                <a:solidFill>
                  <a:schemeClr val="bg2">
                    <a:lumMod val="50000"/>
                  </a:schemeClr>
                </a:solidFill>
                <a:latin typeface="Arial" panose="020B0604020202020204" pitchFamily="34" charset="0"/>
                <a:cs typeface="Arial" panose="020B0604020202020204" pitchFamily="34" charset="0"/>
              </a:rPr>
              <a:t>Module</a:t>
            </a:r>
            <a:endParaRPr lang="en-US" sz="1633" dirty="0">
              <a:solidFill>
                <a:schemeClr val="bg2">
                  <a:lumMod val="50000"/>
                </a:schemeClr>
              </a:solidFill>
              <a:latin typeface="Arial" panose="020B0604020202020204" pitchFamily="34" charset="0"/>
              <a:cs typeface="Arial" panose="020B0604020202020204" pitchFamily="34" charset="0"/>
            </a:endParaRPr>
          </a:p>
        </p:txBody>
      </p:sp>
      <p:cxnSp>
        <p:nvCxnSpPr>
          <p:cNvPr id="8" name="Connecteur droit avec flèche 7"/>
          <p:cNvCxnSpPr>
            <a:endCxn id="20" idx="1"/>
          </p:cNvCxnSpPr>
          <p:nvPr/>
        </p:nvCxnSpPr>
        <p:spPr bwMode="auto">
          <a:xfrm>
            <a:off x="2449182" y="3463926"/>
            <a:ext cx="620516" cy="0"/>
          </a:xfrm>
          <a:prstGeom prst="straightConnector1">
            <a:avLst/>
          </a:prstGeom>
          <a:ln>
            <a:solidFill>
              <a:schemeClr val="bg1">
                <a:lumMod val="50000"/>
              </a:schemeClr>
            </a:solidFill>
            <a:headEnd type="arrow"/>
            <a:tailEnd type="arrow"/>
          </a:ln>
          <a:extLst/>
        </p:spPr>
        <p:style>
          <a:lnRef idx="2">
            <a:schemeClr val="accent1"/>
          </a:lnRef>
          <a:fillRef idx="0">
            <a:schemeClr val="accent1"/>
          </a:fillRef>
          <a:effectRef idx="1">
            <a:schemeClr val="accent1"/>
          </a:effectRef>
          <a:fontRef idx="minor">
            <a:schemeClr val="tx1"/>
          </a:fontRef>
        </p:style>
      </p:cxnSp>
      <p:cxnSp>
        <p:nvCxnSpPr>
          <p:cNvPr id="24" name="Connecteur droit avec flèche 23"/>
          <p:cNvCxnSpPr>
            <a:endCxn id="19" idx="1"/>
          </p:cNvCxnSpPr>
          <p:nvPr/>
        </p:nvCxnSpPr>
        <p:spPr bwMode="auto">
          <a:xfrm>
            <a:off x="2458994" y="4938574"/>
            <a:ext cx="642343" cy="0"/>
          </a:xfrm>
          <a:prstGeom prst="straightConnector1">
            <a:avLst/>
          </a:prstGeom>
          <a:ln>
            <a:solidFill>
              <a:schemeClr val="bg1">
                <a:lumMod val="50000"/>
              </a:schemeClr>
            </a:solidFill>
            <a:headEnd type="arrow"/>
            <a:tailEnd type="arrow"/>
          </a:ln>
          <a:extLst/>
        </p:spPr>
        <p:style>
          <a:lnRef idx="2">
            <a:schemeClr val="accent1"/>
          </a:lnRef>
          <a:fillRef idx="0">
            <a:schemeClr val="accent1"/>
          </a:fillRef>
          <a:effectRef idx="1">
            <a:schemeClr val="accent1"/>
          </a:effectRef>
          <a:fontRef idx="minor">
            <a:schemeClr val="tx1"/>
          </a:fontRef>
        </p:style>
      </p:cxnSp>
      <p:cxnSp>
        <p:nvCxnSpPr>
          <p:cNvPr id="27" name="Connecteur droit avec flèche 26"/>
          <p:cNvCxnSpPr>
            <a:stCxn id="20" idx="3"/>
            <a:endCxn id="18" idx="1"/>
          </p:cNvCxnSpPr>
          <p:nvPr/>
        </p:nvCxnSpPr>
        <p:spPr bwMode="auto">
          <a:xfrm>
            <a:off x="4516085" y="3463926"/>
            <a:ext cx="387083" cy="0"/>
          </a:xfrm>
          <a:prstGeom prst="straightConnector1">
            <a:avLst/>
          </a:prstGeom>
          <a:ln>
            <a:solidFill>
              <a:schemeClr val="bg1">
                <a:lumMod val="50000"/>
              </a:schemeClr>
            </a:solidFill>
            <a:headEnd type="arrow"/>
            <a:tailEnd type="arrow"/>
          </a:ln>
          <a:extLst/>
        </p:spPr>
        <p:style>
          <a:lnRef idx="2">
            <a:schemeClr val="accent1"/>
          </a:lnRef>
          <a:fillRef idx="0">
            <a:schemeClr val="accent1"/>
          </a:fillRef>
          <a:effectRef idx="1">
            <a:schemeClr val="accent1"/>
          </a:effectRef>
          <a:fontRef idx="minor">
            <a:schemeClr val="tx1"/>
          </a:fontRef>
        </p:style>
      </p:cxnSp>
      <p:cxnSp>
        <p:nvCxnSpPr>
          <p:cNvPr id="38" name="Connecteur droit avec flèche 37"/>
          <p:cNvCxnSpPr>
            <a:stCxn id="19" idx="3"/>
            <a:endCxn id="21" idx="1"/>
          </p:cNvCxnSpPr>
          <p:nvPr/>
        </p:nvCxnSpPr>
        <p:spPr bwMode="auto">
          <a:xfrm>
            <a:off x="4547724" y="4938574"/>
            <a:ext cx="355444" cy="0"/>
          </a:xfrm>
          <a:prstGeom prst="straightConnector1">
            <a:avLst/>
          </a:prstGeom>
          <a:ln>
            <a:solidFill>
              <a:schemeClr val="bg1">
                <a:lumMod val="50000"/>
              </a:schemeClr>
            </a:solidFill>
            <a:headEnd type="arrow"/>
            <a:tailEnd type="arrow"/>
          </a:ln>
          <a:extLst/>
        </p:spPr>
        <p:style>
          <a:lnRef idx="2">
            <a:schemeClr val="accent1"/>
          </a:lnRef>
          <a:fillRef idx="0">
            <a:schemeClr val="accent1"/>
          </a:fillRef>
          <a:effectRef idx="1">
            <a:schemeClr val="accent1"/>
          </a:effectRef>
          <a:fontRef idx="minor">
            <a:schemeClr val="tx1"/>
          </a:fontRef>
        </p:style>
      </p:cxnSp>
      <p:cxnSp>
        <p:nvCxnSpPr>
          <p:cNvPr id="45" name="Connecteur droit avec flèche 44"/>
          <p:cNvCxnSpPr>
            <a:stCxn id="18" idx="3"/>
          </p:cNvCxnSpPr>
          <p:nvPr/>
        </p:nvCxnSpPr>
        <p:spPr bwMode="auto">
          <a:xfrm>
            <a:off x="6400890" y="3463926"/>
            <a:ext cx="664115" cy="0"/>
          </a:xfrm>
          <a:prstGeom prst="straightConnector1">
            <a:avLst/>
          </a:prstGeom>
          <a:ln>
            <a:solidFill>
              <a:schemeClr val="bg1">
                <a:lumMod val="50000"/>
              </a:schemeClr>
            </a:solidFill>
            <a:headEnd type="arrow"/>
            <a:tailEnd type="arrow"/>
          </a:ln>
          <a:extLst/>
        </p:spPr>
        <p:style>
          <a:lnRef idx="2">
            <a:schemeClr val="accent1"/>
          </a:lnRef>
          <a:fillRef idx="0">
            <a:schemeClr val="accent1"/>
          </a:fillRef>
          <a:effectRef idx="1">
            <a:schemeClr val="accent1"/>
          </a:effectRef>
          <a:fontRef idx="minor">
            <a:schemeClr val="tx1"/>
          </a:fontRef>
        </p:style>
      </p:cxnSp>
      <p:cxnSp>
        <p:nvCxnSpPr>
          <p:cNvPr id="52" name="Connecteur en angle 51"/>
          <p:cNvCxnSpPr>
            <a:stCxn id="21" idx="3"/>
            <a:endCxn id="16" idx="3"/>
          </p:cNvCxnSpPr>
          <p:nvPr/>
        </p:nvCxnSpPr>
        <p:spPr bwMode="auto">
          <a:xfrm flipV="1">
            <a:off x="6400890" y="4332616"/>
            <a:ext cx="1183745" cy="605957"/>
          </a:xfrm>
          <a:prstGeom prst="bentConnector2">
            <a:avLst/>
          </a:prstGeom>
          <a:ln>
            <a:solidFill>
              <a:schemeClr val="bg1">
                <a:lumMod val="50000"/>
              </a:schemeClr>
            </a:solidFill>
            <a:headEnd type="arrow"/>
            <a:tailEnd type="arrow"/>
          </a:ln>
          <a:extLst/>
        </p:spPr>
        <p:style>
          <a:lnRef idx="2">
            <a:schemeClr val="accent1"/>
          </a:lnRef>
          <a:fillRef idx="0">
            <a:schemeClr val="accent1"/>
          </a:fillRef>
          <a:effectRef idx="1">
            <a:schemeClr val="accent1"/>
          </a:effectRef>
          <a:fontRef idx="minor">
            <a:schemeClr val="tx1"/>
          </a:fontRef>
        </p:style>
      </p:cxnSp>
      <p:cxnSp>
        <p:nvCxnSpPr>
          <p:cNvPr id="54" name="Connecteur en angle 53"/>
          <p:cNvCxnSpPr/>
          <p:nvPr/>
        </p:nvCxnSpPr>
        <p:spPr bwMode="auto">
          <a:xfrm>
            <a:off x="4516086" y="3657612"/>
            <a:ext cx="2548920" cy="398549"/>
          </a:xfrm>
          <a:prstGeom prst="bentConnector3">
            <a:avLst>
              <a:gd name="adj1" fmla="val 9633"/>
            </a:avLst>
          </a:prstGeom>
          <a:ln>
            <a:solidFill>
              <a:schemeClr val="bg1">
                <a:lumMod val="50000"/>
              </a:schemeClr>
            </a:solidFill>
            <a:headEnd type="arrow"/>
            <a:tailEnd type="arrow"/>
          </a:ln>
          <a:extLst/>
        </p:spPr>
        <p:style>
          <a:lnRef idx="2">
            <a:schemeClr val="accent1"/>
          </a:lnRef>
          <a:fillRef idx="0">
            <a:schemeClr val="accent1"/>
          </a:fillRef>
          <a:effectRef idx="1">
            <a:schemeClr val="accent1"/>
          </a:effectRef>
          <a:fontRef idx="minor">
            <a:schemeClr val="tx1"/>
          </a:fontRef>
        </p:style>
      </p:cxnSp>
      <p:cxnSp>
        <p:nvCxnSpPr>
          <p:cNvPr id="59" name="Connecteur en angle 58"/>
          <p:cNvCxnSpPr>
            <a:stCxn id="4" idx="3"/>
            <a:endCxn id="16" idx="1"/>
          </p:cNvCxnSpPr>
          <p:nvPr/>
        </p:nvCxnSpPr>
        <p:spPr bwMode="auto">
          <a:xfrm>
            <a:off x="6400890" y="2604351"/>
            <a:ext cx="1183745" cy="639525"/>
          </a:xfrm>
          <a:prstGeom prst="bentConnector2">
            <a:avLst/>
          </a:prstGeom>
          <a:ln>
            <a:solidFill>
              <a:srgbClr val="FF9933"/>
            </a:solidFill>
            <a:headEnd type="arrow"/>
            <a:tailEnd type="arrow"/>
          </a:ln>
          <a:extLst/>
        </p:spPr>
        <p:style>
          <a:lnRef idx="2">
            <a:schemeClr val="accent1"/>
          </a:lnRef>
          <a:fillRef idx="0">
            <a:schemeClr val="accent1"/>
          </a:fillRef>
          <a:effectRef idx="1">
            <a:schemeClr val="accent1"/>
          </a:effectRef>
          <a:fontRef idx="minor">
            <a:schemeClr val="tx1"/>
          </a:fontRef>
        </p:style>
      </p:cxnSp>
      <p:cxnSp>
        <p:nvCxnSpPr>
          <p:cNvPr id="62" name="Connecteur en angle 61"/>
          <p:cNvCxnSpPr>
            <a:endCxn id="20" idx="0"/>
          </p:cNvCxnSpPr>
          <p:nvPr/>
        </p:nvCxnSpPr>
        <p:spPr bwMode="auto">
          <a:xfrm rot="10800000" flipV="1">
            <a:off x="3792893" y="2716192"/>
            <a:ext cx="1110279" cy="400439"/>
          </a:xfrm>
          <a:prstGeom prst="bentConnector2">
            <a:avLst/>
          </a:prstGeom>
          <a:ln>
            <a:solidFill>
              <a:srgbClr val="FF9933"/>
            </a:solidFill>
            <a:headEnd type="arrow"/>
            <a:tailEnd type="arrow"/>
          </a:ln>
          <a:extLst/>
        </p:spPr>
        <p:style>
          <a:lnRef idx="2">
            <a:schemeClr val="accent1"/>
          </a:lnRef>
          <a:fillRef idx="0">
            <a:schemeClr val="accent1"/>
          </a:fillRef>
          <a:effectRef idx="1">
            <a:schemeClr val="accent1"/>
          </a:effectRef>
          <a:fontRef idx="minor">
            <a:schemeClr val="tx1"/>
          </a:fontRef>
        </p:style>
      </p:cxnSp>
      <p:cxnSp>
        <p:nvCxnSpPr>
          <p:cNvPr id="65" name="Connecteur en angle 64"/>
          <p:cNvCxnSpPr/>
          <p:nvPr/>
        </p:nvCxnSpPr>
        <p:spPr bwMode="auto">
          <a:xfrm rot="10800000" flipV="1">
            <a:off x="3101337" y="2514555"/>
            <a:ext cx="1801831" cy="2286003"/>
          </a:xfrm>
          <a:prstGeom prst="bentConnector3">
            <a:avLst>
              <a:gd name="adj1" fmla="val 111636"/>
            </a:avLst>
          </a:prstGeom>
          <a:ln>
            <a:solidFill>
              <a:srgbClr val="FF9933"/>
            </a:solidFill>
            <a:headEnd type="arrow"/>
            <a:tailEnd type="arrow"/>
          </a:ln>
          <a:extLst/>
        </p:spPr>
        <p:style>
          <a:lnRef idx="2">
            <a:schemeClr val="accent1"/>
          </a:lnRef>
          <a:fillRef idx="0">
            <a:schemeClr val="accent1"/>
          </a:fillRef>
          <a:effectRef idx="1">
            <a:schemeClr val="accent1"/>
          </a:effectRef>
          <a:fontRef idx="minor">
            <a:schemeClr val="tx1"/>
          </a:fontRef>
        </p:style>
      </p:cxnSp>
      <p:cxnSp>
        <p:nvCxnSpPr>
          <p:cNvPr id="79" name="Connecteur en angle 78"/>
          <p:cNvCxnSpPr>
            <a:endCxn id="21" idx="2"/>
          </p:cNvCxnSpPr>
          <p:nvPr/>
        </p:nvCxnSpPr>
        <p:spPr bwMode="auto">
          <a:xfrm>
            <a:off x="2458995" y="4938574"/>
            <a:ext cx="3193035" cy="408189"/>
          </a:xfrm>
          <a:prstGeom prst="bentConnector4">
            <a:avLst>
              <a:gd name="adj1" fmla="val 14028"/>
              <a:gd name="adj2" fmla="val 139511"/>
            </a:avLst>
          </a:prstGeom>
          <a:ln>
            <a:solidFill>
              <a:schemeClr val="bg1">
                <a:lumMod val="50000"/>
              </a:schemeClr>
            </a:solidFill>
            <a:headEnd type="arrow"/>
            <a:tailEnd type="arrow"/>
          </a:ln>
          <a:extLst/>
        </p:spPr>
        <p:style>
          <a:lnRef idx="2">
            <a:schemeClr val="accent1"/>
          </a:lnRef>
          <a:fillRef idx="0">
            <a:schemeClr val="accent1"/>
          </a:fillRef>
          <a:effectRef idx="1">
            <a:schemeClr val="accent1"/>
          </a:effectRef>
          <a:fontRef idx="minor">
            <a:schemeClr val="tx1"/>
          </a:fontRef>
        </p:style>
      </p:cxnSp>
      <p:sp>
        <p:nvSpPr>
          <p:cNvPr id="91" name="Organigramme : Bande perforée 90"/>
          <p:cNvSpPr/>
          <p:nvPr/>
        </p:nvSpPr>
        <p:spPr bwMode="auto">
          <a:xfrm>
            <a:off x="522315" y="2762750"/>
            <a:ext cx="1861549" cy="1123472"/>
          </a:xfrm>
          <a:prstGeom prst="flowChartPunchedTape">
            <a:avLst/>
          </a:prstGeom>
          <a:solidFill>
            <a:schemeClr val="accent6">
              <a:lumMod val="40000"/>
              <a:lumOff val="60000"/>
            </a:schemeClr>
          </a:solidFill>
          <a:ln w="9525" cap="flat" cmpd="sng" algn="ctr">
            <a:solidFill>
              <a:schemeClr val="accent6">
                <a:lumMod val="75000"/>
              </a:schemeClr>
            </a:solidFill>
            <a:prstDash val="solid"/>
            <a:round/>
            <a:headEnd type="none" w="med" len="med"/>
            <a:tailEnd type="none" w="med" len="med"/>
          </a:ln>
          <a:effectLst/>
          <a:extLst/>
        </p:spPr>
        <p:txBody>
          <a:bodyPr vert="horz" wrap="square" lIns="82944" tIns="41472" rIns="82944" bIns="41472" numCol="1" rtlCol="0" anchor="t" anchorCtr="0" compatLnSpc="1">
            <a:prstTxWarp prst="textNoShape">
              <a:avLst/>
            </a:prstTxWarp>
          </a:bodyPr>
          <a:lstStyle/>
          <a:p>
            <a:pPr algn="ctr" defTabSz="407526" fontAlgn="base" hangingPunct="0">
              <a:lnSpc>
                <a:spcPct val="93000"/>
              </a:lnSpc>
              <a:spcBef>
                <a:spcPct val="0"/>
              </a:spcBef>
              <a:spcAft>
                <a:spcPct val="0"/>
              </a:spcAft>
              <a:buClr>
                <a:srgbClr val="000000"/>
              </a:buClr>
              <a:buSzPct val="100000"/>
            </a:pPr>
            <a:endParaRPr lang="en-US" sz="1451" dirty="0">
              <a:solidFill>
                <a:schemeClr val="accent6">
                  <a:lumMod val="75000"/>
                </a:schemeClr>
              </a:solidFill>
              <a:latin typeface="Arial" panose="020B0604020202020204" pitchFamily="34" charset="0"/>
              <a:cs typeface="Arial" panose="020B0604020202020204" pitchFamily="34" charset="0"/>
            </a:endParaRPr>
          </a:p>
        </p:txBody>
      </p:sp>
      <p:sp>
        <p:nvSpPr>
          <p:cNvPr id="92" name="Organigramme : Bande perforée 91"/>
          <p:cNvSpPr/>
          <p:nvPr/>
        </p:nvSpPr>
        <p:spPr bwMode="auto">
          <a:xfrm>
            <a:off x="554974" y="2828068"/>
            <a:ext cx="1861549" cy="1123472"/>
          </a:xfrm>
          <a:prstGeom prst="flowChartPunchedTape">
            <a:avLst/>
          </a:prstGeom>
          <a:solidFill>
            <a:schemeClr val="accent6">
              <a:lumMod val="40000"/>
              <a:lumOff val="60000"/>
            </a:schemeClr>
          </a:solidFill>
          <a:ln w="9525" cap="flat" cmpd="sng" algn="ctr">
            <a:solidFill>
              <a:schemeClr val="accent6">
                <a:lumMod val="75000"/>
              </a:schemeClr>
            </a:solidFill>
            <a:prstDash val="solid"/>
            <a:round/>
            <a:headEnd type="none" w="med" len="med"/>
            <a:tailEnd type="none" w="med" len="med"/>
          </a:ln>
          <a:effectLst/>
          <a:extLst/>
        </p:spPr>
        <p:txBody>
          <a:bodyPr vert="horz" wrap="square" lIns="82944" tIns="41472" rIns="82944" bIns="41472" numCol="1" rtlCol="0" anchor="t" anchorCtr="0" compatLnSpc="1">
            <a:prstTxWarp prst="textNoShape">
              <a:avLst/>
            </a:prstTxWarp>
          </a:bodyPr>
          <a:lstStyle/>
          <a:p>
            <a:pPr algn="ctr" defTabSz="407526" fontAlgn="base" hangingPunct="0">
              <a:lnSpc>
                <a:spcPct val="93000"/>
              </a:lnSpc>
              <a:spcBef>
                <a:spcPct val="0"/>
              </a:spcBef>
              <a:spcAft>
                <a:spcPct val="0"/>
              </a:spcAft>
              <a:buClr>
                <a:srgbClr val="000000"/>
              </a:buClr>
              <a:buSzPct val="100000"/>
            </a:pPr>
            <a:endParaRPr lang="en-US" sz="1451" dirty="0">
              <a:solidFill>
                <a:schemeClr val="accent6">
                  <a:lumMod val="75000"/>
                </a:schemeClr>
              </a:solidFill>
              <a:latin typeface="Arial" panose="020B0604020202020204" pitchFamily="34" charset="0"/>
              <a:cs typeface="Arial" panose="020B0604020202020204" pitchFamily="34" charset="0"/>
            </a:endParaRPr>
          </a:p>
        </p:txBody>
      </p:sp>
      <p:sp>
        <p:nvSpPr>
          <p:cNvPr id="93" name="Organigramme : Bande perforée 92"/>
          <p:cNvSpPr/>
          <p:nvPr/>
        </p:nvSpPr>
        <p:spPr bwMode="auto">
          <a:xfrm>
            <a:off x="587633" y="2902190"/>
            <a:ext cx="1861549" cy="1123472"/>
          </a:xfrm>
          <a:prstGeom prst="flowChartPunchedTape">
            <a:avLst/>
          </a:prstGeom>
          <a:solidFill>
            <a:schemeClr val="accent6">
              <a:lumMod val="40000"/>
              <a:lumOff val="60000"/>
            </a:schemeClr>
          </a:solidFill>
          <a:ln w="9525" cap="flat" cmpd="sng" algn="ctr">
            <a:solidFill>
              <a:schemeClr val="accent6">
                <a:lumMod val="75000"/>
              </a:schemeClr>
            </a:solidFill>
            <a:prstDash val="solid"/>
            <a:round/>
            <a:headEnd type="none" w="med" len="med"/>
            <a:tailEnd type="none" w="med" len="med"/>
          </a:ln>
          <a:effectLst/>
          <a:extLst/>
        </p:spPr>
        <p:txBody>
          <a:bodyPr vert="horz" wrap="square" lIns="82944" tIns="41472" rIns="82944" bIns="41472" numCol="1" rtlCol="0" anchor="t" anchorCtr="0" compatLnSpc="1">
            <a:prstTxWarp prst="textNoShape">
              <a:avLst/>
            </a:prstTxWarp>
          </a:bodyPr>
          <a:lstStyle/>
          <a:p>
            <a:pPr algn="ctr" defTabSz="407526" fontAlgn="base" hangingPunct="0">
              <a:lnSpc>
                <a:spcPct val="93000"/>
              </a:lnSpc>
              <a:spcBef>
                <a:spcPct val="0"/>
              </a:spcBef>
              <a:spcAft>
                <a:spcPct val="0"/>
              </a:spcAft>
              <a:buClr>
                <a:srgbClr val="000000"/>
              </a:buClr>
              <a:buSzPct val="100000"/>
            </a:pPr>
            <a:endParaRPr lang="fr-FR" sz="1451" dirty="0">
              <a:solidFill>
                <a:schemeClr val="accent6">
                  <a:lumMod val="75000"/>
                </a:schemeClr>
              </a:solidFill>
              <a:latin typeface="Arial" panose="020B0604020202020204" pitchFamily="34" charset="0"/>
              <a:cs typeface="Arial" panose="020B0604020202020204" pitchFamily="34" charset="0"/>
            </a:endParaRPr>
          </a:p>
          <a:p>
            <a:pPr algn="ctr" defTabSz="407526" fontAlgn="base" hangingPunct="0">
              <a:lnSpc>
                <a:spcPct val="93000"/>
              </a:lnSpc>
              <a:spcBef>
                <a:spcPct val="0"/>
              </a:spcBef>
              <a:spcAft>
                <a:spcPct val="0"/>
              </a:spcAft>
              <a:buClr>
                <a:srgbClr val="000000"/>
              </a:buClr>
              <a:buSzPct val="100000"/>
            </a:pPr>
            <a:r>
              <a:rPr lang="fr-FR" sz="1451" dirty="0">
                <a:solidFill>
                  <a:schemeClr val="accent6">
                    <a:lumMod val="75000"/>
                  </a:schemeClr>
                </a:solidFill>
                <a:latin typeface="Arial" panose="020B0604020202020204" pitchFamily="34" charset="0"/>
                <a:cs typeface="Arial" panose="020B0604020202020204" pitchFamily="34" charset="0"/>
              </a:rPr>
              <a:t>Documents</a:t>
            </a:r>
          </a:p>
          <a:p>
            <a:pPr algn="ctr" defTabSz="407526" fontAlgn="base" hangingPunct="0">
              <a:lnSpc>
                <a:spcPct val="93000"/>
              </a:lnSpc>
              <a:spcBef>
                <a:spcPct val="0"/>
              </a:spcBef>
              <a:spcAft>
                <a:spcPct val="0"/>
              </a:spcAft>
              <a:buClr>
                <a:srgbClr val="000000"/>
              </a:buClr>
              <a:buSzPct val="100000"/>
            </a:pPr>
            <a:r>
              <a:rPr lang="fr-FR" sz="1089" dirty="0">
                <a:solidFill>
                  <a:schemeClr val="accent6">
                    <a:lumMod val="75000"/>
                  </a:schemeClr>
                </a:solidFill>
                <a:latin typeface="Arial" panose="020B0604020202020204" pitchFamily="34" charset="0"/>
                <a:cs typeface="Arial" panose="020B0604020202020204" pitchFamily="34" charset="0"/>
              </a:rPr>
              <a:t>(doc, </a:t>
            </a:r>
            <a:r>
              <a:rPr lang="fr-FR" sz="1089" dirty="0" err="1">
                <a:solidFill>
                  <a:schemeClr val="accent6">
                    <a:lumMod val="75000"/>
                  </a:schemeClr>
                </a:solidFill>
                <a:latin typeface="Arial" panose="020B0604020202020204" pitchFamily="34" charset="0"/>
                <a:cs typeface="Arial" panose="020B0604020202020204" pitchFamily="34" charset="0"/>
              </a:rPr>
              <a:t>docx</a:t>
            </a:r>
            <a:r>
              <a:rPr lang="fr-FR" sz="1089" dirty="0">
                <a:solidFill>
                  <a:schemeClr val="accent6">
                    <a:lumMod val="75000"/>
                  </a:schemeClr>
                </a:solidFill>
                <a:latin typeface="Arial" panose="020B0604020202020204" pitchFamily="34" charset="0"/>
                <a:cs typeface="Arial" panose="020B0604020202020204" pitchFamily="34" charset="0"/>
              </a:rPr>
              <a:t>, </a:t>
            </a:r>
            <a:r>
              <a:rPr lang="fr-FR" sz="1089" dirty="0" err="1">
                <a:solidFill>
                  <a:schemeClr val="accent6">
                    <a:lumMod val="75000"/>
                  </a:schemeClr>
                </a:solidFill>
                <a:latin typeface="Arial" panose="020B0604020202020204" pitchFamily="34" charset="0"/>
                <a:cs typeface="Arial" panose="020B0604020202020204" pitchFamily="34" charset="0"/>
              </a:rPr>
              <a:t>odt,textile,etc</a:t>
            </a:r>
            <a:r>
              <a:rPr lang="fr-FR" sz="1089" dirty="0">
                <a:solidFill>
                  <a:schemeClr val="accent6">
                    <a:lumMod val="75000"/>
                  </a:schemeClr>
                </a:solidFill>
                <a:latin typeface="Arial" panose="020B0604020202020204" pitchFamily="34" charset="0"/>
                <a:cs typeface="Arial" panose="020B0604020202020204" pitchFamily="34" charset="0"/>
              </a:rPr>
              <a:t>)</a:t>
            </a:r>
          </a:p>
          <a:p>
            <a:pPr algn="ctr" defTabSz="407526" fontAlgn="base" hangingPunct="0">
              <a:lnSpc>
                <a:spcPct val="93000"/>
              </a:lnSpc>
              <a:spcBef>
                <a:spcPct val="0"/>
              </a:spcBef>
              <a:spcAft>
                <a:spcPct val="0"/>
              </a:spcAft>
              <a:buClr>
                <a:srgbClr val="000000"/>
              </a:buClr>
              <a:buSzPct val="100000"/>
            </a:pPr>
            <a:endParaRPr lang="en-US" sz="1451" dirty="0">
              <a:solidFill>
                <a:schemeClr val="accent6">
                  <a:lumMod val="75000"/>
                </a:schemeClr>
              </a:solidFill>
              <a:latin typeface="Arial" panose="020B0604020202020204" pitchFamily="34" charset="0"/>
              <a:cs typeface="Arial" panose="020B0604020202020204" pitchFamily="34" charset="0"/>
            </a:endParaRPr>
          </a:p>
        </p:txBody>
      </p:sp>
      <p:sp>
        <p:nvSpPr>
          <p:cNvPr id="95" name="Ellipse 94"/>
          <p:cNvSpPr/>
          <p:nvPr/>
        </p:nvSpPr>
        <p:spPr bwMode="auto">
          <a:xfrm>
            <a:off x="587633" y="4619257"/>
            <a:ext cx="1763572" cy="638633"/>
          </a:xfrm>
          <a:prstGeom prst="ellipse">
            <a:avLst/>
          </a:prstGeom>
          <a:ln>
            <a:solidFill>
              <a:schemeClr val="bg1">
                <a:lumMod val="50000"/>
              </a:schemeClr>
            </a:solidFill>
            <a:headEnd type="none" w="med" len="med"/>
            <a:tailEnd type="none" w="med" len="med"/>
          </a:ln>
          <a:extLst/>
        </p:spPr>
        <p:style>
          <a:lnRef idx="1">
            <a:schemeClr val="accent5"/>
          </a:lnRef>
          <a:fillRef idx="3">
            <a:schemeClr val="accent5"/>
          </a:fillRef>
          <a:effectRef idx="2">
            <a:schemeClr val="accent5"/>
          </a:effectRef>
          <a:fontRef idx="minor">
            <a:schemeClr val="lt1"/>
          </a:fontRef>
        </p:style>
        <p:txBody>
          <a:bodyPr vert="horz" wrap="square" lIns="82944" tIns="41472" rIns="82944" bIns="41472" numCol="1" rtlCol="0" anchor="t" anchorCtr="0" compatLnSpc="1">
            <a:prstTxWarp prst="textNoShape">
              <a:avLst/>
            </a:prstTxWarp>
          </a:bodyPr>
          <a:lstStyle/>
          <a:p>
            <a:pPr algn="ctr" defTabSz="407526" fontAlgn="base" hangingPunct="0">
              <a:lnSpc>
                <a:spcPct val="93000"/>
              </a:lnSpc>
              <a:spcBef>
                <a:spcPct val="0"/>
              </a:spcBef>
              <a:spcAft>
                <a:spcPct val="0"/>
              </a:spcAft>
              <a:buClr>
                <a:srgbClr val="000000"/>
              </a:buClr>
              <a:buSzPct val="100000"/>
            </a:pPr>
            <a:r>
              <a:rPr lang="fr-FR" sz="1814" dirty="0">
                <a:solidFill>
                  <a:schemeClr val="tx1"/>
                </a:solidFill>
                <a:latin typeface="Arial" panose="020B0604020202020204" pitchFamily="34" charset="0"/>
                <a:cs typeface="Arial" panose="020B0604020202020204" pitchFamily="34" charset="0"/>
              </a:rPr>
              <a:t>Model</a:t>
            </a:r>
            <a:endParaRPr lang="en-US" sz="1814" dirty="0">
              <a:solidFill>
                <a:schemeClr val="tx1"/>
              </a:solidFill>
              <a:latin typeface="Arial" panose="020B0604020202020204" pitchFamily="34" charset="0"/>
              <a:cs typeface="Arial" panose="020B0604020202020204" pitchFamily="34" charset="0"/>
            </a:endParaRPr>
          </a:p>
        </p:txBody>
      </p:sp>
      <p:sp>
        <p:nvSpPr>
          <p:cNvPr id="97" name="Ellipse 96"/>
          <p:cNvSpPr/>
          <p:nvPr/>
        </p:nvSpPr>
        <p:spPr bwMode="auto">
          <a:xfrm>
            <a:off x="652951" y="4619257"/>
            <a:ext cx="1763572" cy="638633"/>
          </a:xfrm>
          <a:prstGeom prst="ellipse">
            <a:avLst/>
          </a:prstGeom>
          <a:ln>
            <a:solidFill>
              <a:schemeClr val="bg1">
                <a:lumMod val="50000"/>
              </a:schemeClr>
            </a:solidFill>
            <a:headEnd type="none" w="med" len="med"/>
            <a:tailEnd type="none" w="med" len="med"/>
          </a:ln>
          <a:extLst/>
        </p:spPr>
        <p:style>
          <a:lnRef idx="1">
            <a:schemeClr val="accent5"/>
          </a:lnRef>
          <a:fillRef idx="3">
            <a:schemeClr val="accent5"/>
          </a:fillRef>
          <a:effectRef idx="2">
            <a:schemeClr val="accent5"/>
          </a:effectRef>
          <a:fontRef idx="minor">
            <a:schemeClr val="lt1"/>
          </a:fontRef>
        </p:style>
        <p:txBody>
          <a:bodyPr vert="horz" wrap="square" lIns="82944" tIns="41472" rIns="82944" bIns="41472" numCol="1" rtlCol="0" anchor="t" anchorCtr="0" compatLnSpc="1">
            <a:prstTxWarp prst="textNoShape">
              <a:avLst/>
            </a:prstTxWarp>
          </a:bodyPr>
          <a:lstStyle/>
          <a:p>
            <a:pPr algn="ctr" defTabSz="407526" fontAlgn="base" hangingPunct="0">
              <a:lnSpc>
                <a:spcPct val="93000"/>
              </a:lnSpc>
              <a:spcBef>
                <a:spcPct val="0"/>
              </a:spcBef>
              <a:spcAft>
                <a:spcPct val="0"/>
              </a:spcAft>
              <a:buClr>
                <a:srgbClr val="000000"/>
              </a:buClr>
              <a:buSzPct val="100000"/>
            </a:pPr>
            <a:r>
              <a:rPr lang="fr-FR" sz="1814" dirty="0">
                <a:solidFill>
                  <a:schemeClr val="tx1"/>
                </a:solidFill>
                <a:latin typeface="Arial" panose="020B0604020202020204" pitchFamily="34" charset="0"/>
                <a:cs typeface="Arial" panose="020B0604020202020204" pitchFamily="34" charset="0"/>
              </a:rPr>
              <a:t>Model</a:t>
            </a:r>
            <a:endParaRPr lang="en-US" sz="1814" dirty="0">
              <a:solidFill>
                <a:schemeClr val="tx1"/>
              </a:solidFill>
              <a:latin typeface="Arial" panose="020B0604020202020204" pitchFamily="34" charset="0"/>
              <a:cs typeface="Arial" panose="020B0604020202020204" pitchFamily="34" charset="0"/>
            </a:endParaRPr>
          </a:p>
        </p:txBody>
      </p:sp>
      <p:sp>
        <p:nvSpPr>
          <p:cNvPr id="98" name="Ellipse 97"/>
          <p:cNvSpPr/>
          <p:nvPr/>
        </p:nvSpPr>
        <p:spPr bwMode="auto">
          <a:xfrm>
            <a:off x="695422" y="4619257"/>
            <a:ext cx="1763572" cy="638633"/>
          </a:xfrm>
          <a:prstGeom prst="ellipse">
            <a:avLst/>
          </a:prstGeom>
          <a:ln>
            <a:solidFill>
              <a:schemeClr val="bg1">
                <a:lumMod val="50000"/>
              </a:schemeClr>
            </a:solidFill>
            <a:headEnd type="none" w="med" len="med"/>
            <a:tailEnd type="none" w="med" len="med"/>
          </a:ln>
          <a:extLst/>
        </p:spPr>
        <p:style>
          <a:lnRef idx="1">
            <a:schemeClr val="accent5"/>
          </a:lnRef>
          <a:fillRef idx="3">
            <a:schemeClr val="accent5"/>
          </a:fillRef>
          <a:effectRef idx="2">
            <a:schemeClr val="accent5"/>
          </a:effectRef>
          <a:fontRef idx="minor">
            <a:schemeClr val="lt1"/>
          </a:fontRef>
        </p:style>
        <p:txBody>
          <a:bodyPr vert="horz" wrap="square" lIns="82944" tIns="41472" rIns="82944" bIns="41472" numCol="1" rtlCol="0" anchor="t" anchorCtr="0" compatLnSpc="1">
            <a:prstTxWarp prst="textNoShape">
              <a:avLst/>
            </a:prstTxWarp>
          </a:bodyPr>
          <a:lstStyle/>
          <a:p>
            <a:pPr algn="ctr" defTabSz="407526" fontAlgn="base" hangingPunct="0">
              <a:lnSpc>
                <a:spcPct val="93000"/>
              </a:lnSpc>
              <a:spcBef>
                <a:spcPct val="0"/>
              </a:spcBef>
              <a:spcAft>
                <a:spcPct val="0"/>
              </a:spcAft>
              <a:buClr>
                <a:srgbClr val="000000"/>
              </a:buClr>
              <a:buSzPct val="100000"/>
            </a:pPr>
            <a:r>
              <a:rPr lang="fr-FR" sz="1814" dirty="0" err="1">
                <a:solidFill>
                  <a:schemeClr val="tx1"/>
                </a:solidFill>
                <a:latin typeface="Arial" panose="020B0604020202020204" pitchFamily="34" charset="0"/>
                <a:cs typeface="Arial" panose="020B0604020202020204" pitchFamily="34" charset="0"/>
              </a:rPr>
              <a:t>Models</a:t>
            </a:r>
            <a:endParaRPr lang="en-US" sz="1814" dirty="0">
              <a:solidFill>
                <a:schemeClr val="tx1"/>
              </a:solidFill>
              <a:latin typeface="Arial" panose="020B0604020202020204" pitchFamily="34" charset="0"/>
              <a:cs typeface="Arial" panose="020B0604020202020204" pitchFamily="34" charset="0"/>
            </a:endParaRPr>
          </a:p>
        </p:txBody>
      </p:sp>
      <p:sp>
        <p:nvSpPr>
          <p:cNvPr id="2" name="Titre 1"/>
          <p:cNvSpPr>
            <a:spLocks noGrp="1"/>
          </p:cNvSpPr>
          <p:nvPr>
            <p:ph type="title"/>
          </p:nvPr>
        </p:nvSpPr>
        <p:spPr/>
        <p:txBody>
          <a:bodyPr/>
          <a:lstStyle/>
          <a:p>
            <a:r>
              <a:rPr lang="fr-FR" dirty="0"/>
              <a:t>ModelWriter </a:t>
            </a:r>
            <a:br>
              <a:rPr lang="tr-TR" dirty="0"/>
            </a:br>
            <a:r>
              <a:rPr lang="en-US" dirty="0">
                <a:solidFill>
                  <a:schemeClr val="tx1">
                    <a:lumMod val="50000"/>
                    <a:lumOff val="50000"/>
                  </a:schemeClr>
                </a:solidFill>
              </a:rPr>
              <a:t>Simplified </a:t>
            </a:r>
            <a:r>
              <a:rPr lang="fr-FR" dirty="0">
                <a:solidFill>
                  <a:schemeClr val="tx1">
                    <a:lumMod val="50000"/>
                    <a:lumOff val="50000"/>
                  </a:schemeClr>
                </a:solidFill>
              </a:rPr>
              <a:t>Architecture</a:t>
            </a:r>
          </a:p>
        </p:txBody>
      </p:sp>
    </p:spTree>
    <p:extLst>
      <p:ext uri="{BB962C8B-B14F-4D97-AF65-F5344CB8AC3E}">
        <p14:creationId xmlns:p14="http://schemas.microsoft.com/office/powerpoint/2010/main" val="36814612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tr-TR" dirty="0"/>
              <a:t>ModelWriter </a:t>
            </a:r>
            <a:r>
              <a:rPr lang="en-US" dirty="0"/>
              <a:t>Activities</a:t>
            </a:r>
            <a:r>
              <a:rPr lang="tr-TR" dirty="0"/>
              <a:t> in the First Year</a:t>
            </a:r>
            <a:br>
              <a:rPr lang="tr-TR" dirty="0"/>
            </a:br>
            <a:r>
              <a:rPr lang="tr-TR" sz="2000" dirty="0">
                <a:solidFill>
                  <a:schemeClr val="tx1">
                    <a:lumMod val="50000"/>
                    <a:lumOff val="50000"/>
                  </a:schemeClr>
                </a:solidFill>
              </a:rPr>
              <a:t>https://github.com/modelwriter/workshops</a:t>
            </a:r>
            <a:endParaRPr lang="en-US" sz="2000" dirty="0">
              <a:solidFill>
                <a:schemeClr val="tx1">
                  <a:lumMod val="50000"/>
                  <a:lumOff val="50000"/>
                </a:schemeClr>
              </a:solidFill>
            </a:endParaRPr>
          </a:p>
        </p:txBody>
      </p:sp>
      <p:graphicFrame>
        <p:nvGraphicFramePr>
          <p:cNvPr id="2" name="Diagram 1"/>
          <p:cNvGraphicFramePr/>
          <p:nvPr>
            <p:extLst>
              <p:ext uri="{D42A27DB-BD31-4B8C-83A1-F6EECF244321}">
                <p14:modId xmlns:p14="http://schemas.microsoft.com/office/powerpoint/2010/main" val="3474851357"/>
              </p:ext>
            </p:extLst>
          </p:nvPr>
        </p:nvGraphicFramePr>
        <p:xfrm>
          <a:off x="497582" y="1196752"/>
          <a:ext cx="8394898" cy="51845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Rectangular Callout 3"/>
          <p:cNvSpPr/>
          <p:nvPr/>
        </p:nvSpPr>
        <p:spPr bwMode="auto">
          <a:xfrm>
            <a:off x="6531235" y="1716967"/>
            <a:ext cx="2448272" cy="307777"/>
          </a:xfrm>
          <a:prstGeom prst="wedgeRectCallout">
            <a:avLst>
              <a:gd name="adj1" fmla="val -54446"/>
              <a:gd name="adj2" fmla="val -96580"/>
            </a:avLst>
          </a:prstGeom>
          <a:ln>
            <a:solidFill>
              <a:srgbClr val="B13237"/>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ctr" anchorCtr="0" compatLnSpc="1">
            <a:prstTxWarp prst="textNoShape">
              <a:avLst/>
            </a:prstTxWarp>
            <a:spAutoFit/>
          </a:bodyPr>
          <a:lstStyle/>
          <a:p>
            <a:r>
              <a:rPr kumimoji="0" lang="tr-TR" sz="1400" i="0" u="none" strike="noStrike" cap="none" normalizeH="0" baseline="0" dirty="0">
                <a:ln>
                  <a:noFill/>
                </a:ln>
                <a:solidFill>
                  <a:schemeClr val="tx1"/>
                </a:solidFill>
                <a:effectLst/>
              </a:rPr>
              <a:t>Collaboration Infrastructure</a:t>
            </a:r>
            <a:endParaRPr kumimoji="0" lang="en-US" sz="1400" i="0" u="none" strike="noStrike" cap="none" normalizeH="0" baseline="0" dirty="0">
              <a:ln>
                <a:noFill/>
              </a:ln>
              <a:solidFill>
                <a:schemeClr val="tx1"/>
              </a:solidFill>
              <a:effectLst/>
            </a:endParaRPr>
          </a:p>
        </p:txBody>
      </p:sp>
      <p:sp>
        <p:nvSpPr>
          <p:cNvPr id="5" name="Rectangular Callout 4"/>
          <p:cNvSpPr/>
          <p:nvPr/>
        </p:nvSpPr>
        <p:spPr bwMode="auto">
          <a:xfrm>
            <a:off x="410555" y="1584217"/>
            <a:ext cx="5472608" cy="307777"/>
          </a:xfrm>
          <a:prstGeom prst="wedgeRectCallout">
            <a:avLst>
              <a:gd name="adj1" fmla="val 1939"/>
              <a:gd name="adj2" fmla="val 91905"/>
            </a:avLst>
          </a:prstGeom>
          <a:ln>
            <a:solidFill>
              <a:srgbClr val="B13237"/>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ctr" anchorCtr="0" compatLnSpc="1">
            <a:prstTxWarp prst="textNoShape">
              <a:avLst/>
            </a:prstTxWarp>
            <a:spAutoFit/>
          </a:bodyPr>
          <a:lstStyle/>
          <a:p>
            <a:r>
              <a:rPr lang="tr-TR" sz="1400" dirty="0">
                <a:solidFill>
                  <a:schemeClr val="tx1"/>
                </a:solidFill>
              </a:rPr>
              <a:t>Initial Architectural Design, Indutrial Use Cases, Technical WP discussions</a:t>
            </a:r>
            <a:endParaRPr kumimoji="0" lang="en-US" sz="1400" i="0" u="none" strike="noStrike" cap="none" normalizeH="0" baseline="0" dirty="0">
              <a:ln>
                <a:noFill/>
              </a:ln>
              <a:solidFill>
                <a:schemeClr val="tx1"/>
              </a:solidFill>
              <a:effectLst/>
            </a:endParaRPr>
          </a:p>
        </p:txBody>
      </p:sp>
      <p:sp>
        <p:nvSpPr>
          <p:cNvPr id="6" name="Rectangular Callout 5"/>
          <p:cNvSpPr/>
          <p:nvPr/>
        </p:nvSpPr>
        <p:spPr bwMode="auto">
          <a:xfrm>
            <a:off x="4788024" y="2398957"/>
            <a:ext cx="2967347" cy="307777"/>
          </a:xfrm>
          <a:prstGeom prst="wedgeRectCallout">
            <a:avLst>
              <a:gd name="adj1" fmla="val -46393"/>
              <a:gd name="adj2" fmla="val 99708"/>
            </a:avLst>
          </a:prstGeom>
          <a:ln>
            <a:solidFill>
              <a:srgbClr val="B13237"/>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ctr" anchorCtr="0" compatLnSpc="1">
            <a:prstTxWarp prst="textNoShape">
              <a:avLst/>
            </a:prstTxWarp>
            <a:spAutoFit/>
          </a:bodyPr>
          <a:lstStyle/>
          <a:p>
            <a:r>
              <a:rPr lang="tr-TR" sz="1400" dirty="0">
                <a:solidFill>
                  <a:schemeClr val="tx1"/>
                </a:solidFill>
              </a:rPr>
              <a:t>Exploitation: Havelsan’s participation</a:t>
            </a:r>
            <a:endParaRPr kumimoji="0" lang="en-US" sz="1400" i="0" u="none" strike="noStrike" cap="none" normalizeH="0" baseline="0" dirty="0">
              <a:ln>
                <a:noFill/>
              </a:ln>
              <a:solidFill>
                <a:schemeClr val="tx1"/>
              </a:solidFill>
              <a:effectLst/>
            </a:endParaRPr>
          </a:p>
        </p:txBody>
      </p:sp>
      <p:sp>
        <p:nvSpPr>
          <p:cNvPr id="7" name="Rectangular Callout 6"/>
          <p:cNvSpPr/>
          <p:nvPr/>
        </p:nvSpPr>
        <p:spPr bwMode="auto">
          <a:xfrm>
            <a:off x="1619672" y="3122367"/>
            <a:ext cx="3456384" cy="307777"/>
          </a:xfrm>
          <a:prstGeom prst="wedgeRectCallout">
            <a:avLst>
              <a:gd name="adj1" fmla="val 43047"/>
              <a:gd name="adj2" fmla="val 106955"/>
            </a:avLst>
          </a:prstGeom>
          <a:ln>
            <a:solidFill>
              <a:srgbClr val="B13237"/>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ctr" anchorCtr="0" compatLnSpc="1">
            <a:prstTxWarp prst="textNoShape">
              <a:avLst/>
            </a:prstTxWarp>
            <a:spAutoFit/>
          </a:bodyPr>
          <a:lstStyle/>
          <a:p>
            <a:r>
              <a:rPr lang="tr-TR" sz="1400" dirty="0">
                <a:solidFill>
                  <a:schemeClr val="tx1"/>
                </a:solidFill>
              </a:rPr>
              <a:t>Consolidated User Requirements &amp; Review</a:t>
            </a:r>
            <a:endParaRPr kumimoji="0" lang="en-US" sz="1400" i="0" u="none" strike="noStrike" cap="none" normalizeH="0" baseline="0" dirty="0">
              <a:ln>
                <a:noFill/>
              </a:ln>
              <a:solidFill>
                <a:schemeClr val="tx1"/>
              </a:solidFill>
              <a:effectLst/>
            </a:endParaRPr>
          </a:p>
        </p:txBody>
      </p:sp>
      <p:sp>
        <p:nvSpPr>
          <p:cNvPr id="8" name="Rectangular Callout 7"/>
          <p:cNvSpPr/>
          <p:nvPr/>
        </p:nvSpPr>
        <p:spPr bwMode="auto">
          <a:xfrm>
            <a:off x="5076056" y="3895258"/>
            <a:ext cx="3672408" cy="307777"/>
          </a:xfrm>
          <a:prstGeom prst="wedgeRectCallout">
            <a:avLst>
              <a:gd name="adj1" fmla="val -44385"/>
              <a:gd name="adj2" fmla="val 117824"/>
            </a:avLst>
          </a:prstGeom>
          <a:ln>
            <a:solidFill>
              <a:srgbClr val="B13237"/>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ctr" anchorCtr="0" compatLnSpc="1">
            <a:prstTxWarp prst="textNoShape">
              <a:avLst/>
            </a:prstTxWarp>
            <a:spAutoFit/>
          </a:bodyPr>
          <a:lstStyle/>
          <a:p>
            <a:r>
              <a:rPr lang="tr-TR" sz="1400" dirty="0">
                <a:solidFill>
                  <a:schemeClr val="tx1"/>
                </a:solidFill>
              </a:rPr>
              <a:t>Software Requirements Review &amp; Architecture</a:t>
            </a:r>
            <a:endParaRPr kumimoji="0" lang="en-US" sz="1400" i="0" u="none" strike="noStrike" cap="none" normalizeH="0" baseline="0" dirty="0">
              <a:ln>
                <a:noFill/>
              </a:ln>
              <a:solidFill>
                <a:schemeClr val="tx1"/>
              </a:solidFill>
              <a:effectLst/>
            </a:endParaRPr>
          </a:p>
        </p:txBody>
      </p:sp>
      <p:sp>
        <p:nvSpPr>
          <p:cNvPr id="9" name="Rectangular Callout 8"/>
          <p:cNvSpPr/>
          <p:nvPr/>
        </p:nvSpPr>
        <p:spPr bwMode="auto">
          <a:xfrm>
            <a:off x="1003769" y="4751847"/>
            <a:ext cx="1768031" cy="307777"/>
          </a:xfrm>
          <a:prstGeom prst="wedgeRectCallout">
            <a:avLst>
              <a:gd name="adj1" fmla="val 45640"/>
              <a:gd name="adj2" fmla="val 106954"/>
            </a:avLst>
          </a:prstGeom>
          <a:ln>
            <a:solidFill>
              <a:srgbClr val="B13237"/>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ctr" anchorCtr="0" compatLnSpc="1">
            <a:prstTxWarp prst="textNoShape">
              <a:avLst/>
            </a:prstTxWarp>
            <a:spAutoFit/>
          </a:bodyPr>
          <a:lstStyle/>
          <a:p>
            <a:r>
              <a:rPr lang="tr-TR" sz="1400" dirty="0">
                <a:solidFill>
                  <a:schemeClr val="tx1"/>
                </a:solidFill>
              </a:rPr>
              <a:t>Rehearsal &amp; Review</a:t>
            </a:r>
            <a:endParaRPr kumimoji="0" lang="en-US" sz="1400" i="0" u="none" strike="noStrike" cap="none" normalizeH="0" baseline="0" dirty="0">
              <a:ln>
                <a:noFill/>
              </a:ln>
              <a:solidFill>
                <a:schemeClr val="tx1"/>
              </a:solidFill>
              <a:effectLst/>
            </a:endParaRPr>
          </a:p>
        </p:txBody>
      </p:sp>
      <p:sp>
        <p:nvSpPr>
          <p:cNvPr id="10" name="Rectangular Callout 9"/>
          <p:cNvSpPr/>
          <p:nvPr/>
        </p:nvSpPr>
        <p:spPr bwMode="auto">
          <a:xfrm>
            <a:off x="4932040" y="5517232"/>
            <a:ext cx="2823331" cy="307777"/>
          </a:xfrm>
          <a:prstGeom prst="wedgeRectCallout">
            <a:avLst>
              <a:gd name="adj1" fmla="val -52121"/>
              <a:gd name="adj2" fmla="val 110577"/>
            </a:avLst>
          </a:prstGeom>
          <a:ln>
            <a:solidFill>
              <a:srgbClr val="B13237"/>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ctr" anchorCtr="0" compatLnSpc="1">
            <a:prstTxWarp prst="textNoShape">
              <a:avLst/>
            </a:prstTxWarp>
            <a:spAutoFit/>
          </a:bodyPr>
          <a:lstStyle/>
          <a:p>
            <a:r>
              <a:rPr lang="tr-TR" sz="1400" dirty="0">
                <a:solidFill>
                  <a:schemeClr val="tx1"/>
                </a:solidFill>
              </a:rPr>
              <a:t>Integration of software components</a:t>
            </a:r>
            <a:endParaRPr kumimoji="0" lang="en-US" sz="1400" i="0" u="none" strike="noStrike" cap="none" normalizeH="0" baseline="0" dirty="0">
              <a:ln>
                <a:noFill/>
              </a:ln>
              <a:solidFill>
                <a:schemeClr val="tx1"/>
              </a:solidFill>
              <a:effectLst/>
            </a:endParaRPr>
          </a:p>
        </p:txBody>
      </p:sp>
    </p:spTree>
    <p:extLst>
      <p:ext uri="{BB962C8B-B14F-4D97-AF65-F5344CB8AC3E}">
        <p14:creationId xmlns:p14="http://schemas.microsoft.com/office/powerpoint/2010/main" val="19992236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tr-TR" dirty="0"/>
              <a:t>ModelWriter </a:t>
            </a:r>
            <a:r>
              <a:rPr lang="en-US" dirty="0"/>
              <a:t>Activities</a:t>
            </a:r>
            <a:r>
              <a:rPr lang="tr-TR" dirty="0"/>
              <a:t> in </a:t>
            </a:r>
            <a:r>
              <a:rPr lang="tr-TR" dirty="0" err="1"/>
              <a:t>the</a:t>
            </a:r>
            <a:r>
              <a:rPr lang="tr-TR" dirty="0"/>
              <a:t> </a:t>
            </a:r>
            <a:r>
              <a:rPr lang="en-US" dirty="0"/>
              <a:t>Second</a:t>
            </a:r>
            <a:r>
              <a:rPr lang="tr-TR" dirty="0"/>
              <a:t> Year</a:t>
            </a:r>
            <a:br>
              <a:rPr lang="tr-TR" dirty="0"/>
            </a:br>
            <a:r>
              <a:rPr lang="tr-TR" sz="2000" dirty="0">
                <a:solidFill>
                  <a:schemeClr val="tx1">
                    <a:lumMod val="50000"/>
                    <a:lumOff val="50000"/>
                  </a:schemeClr>
                </a:solidFill>
              </a:rPr>
              <a:t>https://github.com/modelwriter/workshops</a:t>
            </a:r>
            <a:endParaRPr lang="en-US" sz="2000" dirty="0">
              <a:solidFill>
                <a:schemeClr val="tx1">
                  <a:lumMod val="50000"/>
                  <a:lumOff val="50000"/>
                </a:schemeClr>
              </a:solidFill>
            </a:endParaRPr>
          </a:p>
        </p:txBody>
      </p:sp>
      <p:graphicFrame>
        <p:nvGraphicFramePr>
          <p:cNvPr id="2" name="Diagram 1"/>
          <p:cNvGraphicFramePr/>
          <p:nvPr>
            <p:extLst>
              <p:ext uri="{D42A27DB-BD31-4B8C-83A1-F6EECF244321}">
                <p14:modId xmlns:p14="http://schemas.microsoft.com/office/powerpoint/2010/main" val="4288149764"/>
              </p:ext>
            </p:extLst>
          </p:nvPr>
        </p:nvGraphicFramePr>
        <p:xfrm>
          <a:off x="497582" y="1196752"/>
          <a:ext cx="8394898" cy="51845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Rectangular Callout 9"/>
          <p:cNvSpPr/>
          <p:nvPr/>
        </p:nvSpPr>
        <p:spPr bwMode="auto">
          <a:xfrm>
            <a:off x="5940152" y="776599"/>
            <a:ext cx="2823331" cy="307777"/>
          </a:xfrm>
          <a:prstGeom prst="wedgeRectCallout">
            <a:avLst>
              <a:gd name="adj1" fmla="val -52121"/>
              <a:gd name="adj2" fmla="val 110577"/>
            </a:avLst>
          </a:prstGeom>
          <a:ln>
            <a:solidFill>
              <a:srgbClr val="B13237"/>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ctr" anchorCtr="0" compatLnSpc="1">
            <a:prstTxWarp prst="textNoShape">
              <a:avLst/>
            </a:prstTxWarp>
            <a:spAutoFit/>
          </a:bodyPr>
          <a:lstStyle/>
          <a:p>
            <a:r>
              <a:rPr lang="en-US" sz="1400" dirty="0">
                <a:solidFill>
                  <a:schemeClr val="tx1"/>
                </a:solidFill>
              </a:rPr>
              <a:t>Product Owner Review Meeting</a:t>
            </a:r>
            <a:endParaRPr kumimoji="0" lang="en-US" sz="1400" i="0" u="none" strike="noStrike" cap="none" normalizeH="0" baseline="0" dirty="0">
              <a:ln>
                <a:noFill/>
              </a:ln>
              <a:solidFill>
                <a:schemeClr val="tx1"/>
              </a:solidFill>
              <a:effectLst/>
            </a:endParaRPr>
          </a:p>
        </p:txBody>
      </p:sp>
      <p:sp>
        <p:nvSpPr>
          <p:cNvPr id="5" name="Rectangular Callout 9"/>
          <p:cNvSpPr/>
          <p:nvPr/>
        </p:nvSpPr>
        <p:spPr bwMode="auto">
          <a:xfrm>
            <a:off x="5580113" y="4725144"/>
            <a:ext cx="1656184" cy="307777"/>
          </a:xfrm>
          <a:prstGeom prst="wedgeRectCallout">
            <a:avLst>
              <a:gd name="adj1" fmla="val -52121"/>
              <a:gd name="adj2" fmla="val 110577"/>
            </a:avLst>
          </a:prstGeom>
          <a:ln>
            <a:solidFill>
              <a:srgbClr val="B13237"/>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ctr" anchorCtr="0" compatLnSpc="1">
            <a:prstTxWarp prst="textNoShape">
              <a:avLst/>
            </a:prstTxWarp>
            <a:spAutoFit/>
          </a:bodyPr>
          <a:lstStyle/>
          <a:p>
            <a:r>
              <a:rPr lang="en-US" sz="1400" dirty="0">
                <a:solidFill>
                  <a:schemeClr val="tx1"/>
                </a:solidFill>
              </a:rPr>
              <a:t>Poster Presentation</a:t>
            </a:r>
            <a:endParaRPr kumimoji="0" lang="en-US" sz="1400" i="0" u="none" strike="noStrike" cap="none" normalizeH="0" baseline="0" dirty="0">
              <a:ln>
                <a:noFill/>
              </a:ln>
              <a:solidFill>
                <a:schemeClr val="tx1"/>
              </a:solidFill>
              <a:effectLst/>
            </a:endParaRPr>
          </a:p>
        </p:txBody>
      </p:sp>
      <p:sp>
        <p:nvSpPr>
          <p:cNvPr id="6" name="Rectangular Callout 9"/>
          <p:cNvSpPr/>
          <p:nvPr/>
        </p:nvSpPr>
        <p:spPr bwMode="auto">
          <a:xfrm>
            <a:off x="6069149" y="3222848"/>
            <a:ext cx="2823331" cy="307777"/>
          </a:xfrm>
          <a:prstGeom prst="wedgeRectCallout">
            <a:avLst>
              <a:gd name="adj1" fmla="val -52121"/>
              <a:gd name="adj2" fmla="val 110577"/>
            </a:avLst>
          </a:prstGeom>
          <a:ln>
            <a:solidFill>
              <a:srgbClr val="B13237"/>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ctr" anchorCtr="0" compatLnSpc="1">
            <a:prstTxWarp prst="textNoShape">
              <a:avLst/>
            </a:prstTxWarp>
            <a:spAutoFit/>
          </a:bodyPr>
          <a:lstStyle/>
          <a:p>
            <a:r>
              <a:rPr lang="en-US" sz="1400" dirty="0">
                <a:solidFill>
                  <a:schemeClr val="tx1"/>
                </a:solidFill>
              </a:rPr>
              <a:t>Future of ModelWriter is discussed</a:t>
            </a:r>
            <a:endParaRPr kumimoji="0" lang="en-US" sz="1400" i="0" u="none" strike="noStrike" cap="none" normalizeH="0" baseline="0" dirty="0">
              <a:ln>
                <a:noFill/>
              </a:ln>
              <a:solidFill>
                <a:schemeClr val="tx1"/>
              </a:solidFill>
              <a:effectLst/>
            </a:endParaRPr>
          </a:p>
        </p:txBody>
      </p:sp>
      <p:sp>
        <p:nvSpPr>
          <p:cNvPr id="7" name="Rectangular Callout 9"/>
          <p:cNvSpPr/>
          <p:nvPr/>
        </p:nvSpPr>
        <p:spPr bwMode="auto">
          <a:xfrm>
            <a:off x="236957" y="1720552"/>
            <a:ext cx="5832192" cy="307777"/>
          </a:xfrm>
          <a:prstGeom prst="wedgeRectCallout">
            <a:avLst>
              <a:gd name="adj1" fmla="val 40587"/>
              <a:gd name="adj2" fmla="val 114073"/>
            </a:avLst>
          </a:prstGeom>
          <a:ln>
            <a:solidFill>
              <a:srgbClr val="B13237"/>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ctr" anchorCtr="0" compatLnSpc="1">
            <a:prstTxWarp prst="textNoShape">
              <a:avLst/>
            </a:prstTxWarp>
            <a:spAutoFit/>
          </a:bodyPr>
          <a:lstStyle/>
          <a:p>
            <a:r>
              <a:rPr lang="en-US" sz="1400" dirty="0">
                <a:solidFill>
                  <a:schemeClr val="tx1"/>
                </a:solidFill>
              </a:rPr>
              <a:t>ModelWriter is positioned on the Working Groups of this Cost Action</a:t>
            </a:r>
            <a:endParaRPr kumimoji="0" lang="en-US" sz="1400" i="0" u="none" strike="noStrike" cap="none" normalizeH="0" baseline="0" dirty="0">
              <a:ln>
                <a:noFill/>
              </a:ln>
              <a:solidFill>
                <a:schemeClr val="tx1"/>
              </a:solidFill>
              <a:effectLst/>
            </a:endParaRPr>
          </a:p>
        </p:txBody>
      </p:sp>
    </p:spTree>
    <p:extLst>
      <p:ext uri="{BB962C8B-B14F-4D97-AF65-F5344CB8AC3E}">
        <p14:creationId xmlns:p14="http://schemas.microsoft.com/office/powerpoint/2010/main" val="19816528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68000" y="144000"/>
            <a:ext cx="6480264" cy="828000"/>
          </a:xfrm>
        </p:spPr>
        <p:txBody>
          <a:bodyPr/>
          <a:lstStyle/>
          <a:p>
            <a:r>
              <a:rPr lang="tr-TR" dirty="0"/>
              <a:t>ModelWriter </a:t>
            </a:r>
            <a:r>
              <a:rPr lang="en-US" dirty="0"/>
              <a:t>Activities</a:t>
            </a:r>
            <a:r>
              <a:rPr lang="tr-TR" dirty="0"/>
              <a:t> in </a:t>
            </a:r>
            <a:r>
              <a:rPr lang="tr-TR" dirty="0" err="1"/>
              <a:t>the</a:t>
            </a:r>
            <a:r>
              <a:rPr lang="tr-TR" dirty="0"/>
              <a:t> </a:t>
            </a:r>
            <a:r>
              <a:rPr lang="en-US" dirty="0"/>
              <a:t>Second</a:t>
            </a:r>
            <a:r>
              <a:rPr lang="tr-TR" dirty="0"/>
              <a:t> Year</a:t>
            </a:r>
            <a:br>
              <a:rPr lang="tr-TR" dirty="0"/>
            </a:br>
            <a:r>
              <a:rPr lang="tr-TR" sz="2000" dirty="0">
                <a:solidFill>
                  <a:schemeClr val="tx1">
                    <a:lumMod val="50000"/>
                    <a:lumOff val="50000"/>
                  </a:schemeClr>
                </a:solidFill>
              </a:rPr>
              <a:t>https://github.com/modelwriter/workshops</a:t>
            </a:r>
            <a:endParaRPr lang="en-US" sz="2000" dirty="0">
              <a:solidFill>
                <a:schemeClr val="tx1">
                  <a:lumMod val="50000"/>
                  <a:lumOff val="50000"/>
                </a:schemeClr>
              </a:solidFill>
            </a:endParaRPr>
          </a:p>
        </p:txBody>
      </p:sp>
      <p:graphicFrame>
        <p:nvGraphicFramePr>
          <p:cNvPr id="2" name="Diagram 1"/>
          <p:cNvGraphicFramePr/>
          <p:nvPr>
            <p:extLst>
              <p:ext uri="{D42A27DB-BD31-4B8C-83A1-F6EECF244321}">
                <p14:modId xmlns:p14="http://schemas.microsoft.com/office/powerpoint/2010/main" val="1038176017"/>
              </p:ext>
            </p:extLst>
          </p:nvPr>
        </p:nvGraphicFramePr>
        <p:xfrm>
          <a:off x="497582" y="1196752"/>
          <a:ext cx="8394898" cy="51845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786525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Other topics</a:t>
            </a:r>
            <a:endParaRPr lang="tr-TR" dirty="0"/>
          </a:p>
        </p:txBody>
      </p:sp>
      <p:sp>
        <p:nvSpPr>
          <p:cNvPr id="5" name="Content Placeholder 4"/>
          <p:cNvSpPr>
            <a:spLocks noGrp="1"/>
          </p:cNvSpPr>
          <p:nvPr>
            <p:ph idx="1"/>
          </p:nvPr>
        </p:nvSpPr>
        <p:spPr/>
        <p:txBody>
          <a:bodyPr/>
          <a:lstStyle/>
          <a:p>
            <a:r>
              <a:rPr lang="en-US" dirty="0"/>
              <a:t>PCA is finalized and Turkish Partners signed the document.</a:t>
            </a:r>
          </a:p>
          <a:p>
            <a:r>
              <a:rPr lang="en-US" dirty="0"/>
              <a:t>The number of document deliverables are reduced.</a:t>
            </a:r>
          </a:p>
          <a:p>
            <a:r>
              <a:rPr lang="en-US" dirty="0"/>
              <a:t>Ford-Otosan joined in the consortium as a self-founded partner like Havelsan.</a:t>
            </a:r>
          </a:p>
          <a:p>
            <a:r>
              <a:rPr lang="en-US" dirty="0"/>
              <a:t>We focus on the use cases of Large Industrial Partners’ use cases.</a:t>
            </a:r>
          </a:p>
          <a:p>
            <a:r>
              <a:rPr lang="en-US" dirty="0"/>
              <a:t>Preparing a change request for reducing the number of deliverables.</a:t>
            </a:r>
          </a:p>
          <a:p>
            <a:endParaRPr lang="en-US" dirty="0"/>
          </a:p>
          <a:p>
            <a:endParaRPr lang="tr-TR" dirty="0"/>
          </a:p>
        </p:txBody>
      </p:sp>
    </p:spTree>
    <p:extLst>
      <p:ext uri="{BB962C8B-B14F-4D97-AF65-F5344CB8AC3E}">
        <p14:creationId xmlns:p14="http://schemas.microsoft.com/office/powerpoint/2010/main" val="306679167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95536" y="836712"/>
            <a:ext cx="8280920" cy="1470025"/>
          </a:xfrm>
        </p:spPr>
        <p:txBody>
          <a:bodyPr/>
          <a:lstStyle/>
          <a:p>
            <a:r>
              <a:rPr lang="nl-NL" sz="4300" dirty="0"/>
              <a:t>Thank you for your attention</a:t>
            </a:r>
            <a:br>
              <a:rPr lang="nl-NL" sz="4300" dirty="0"/>
            </a:br>
            <a:r>
              <a:rPr lang="nl-NL" sz="4300" dirty="0"/>
              <a:t>We value your opinion and questions</a:t>
            </a:r>
            <a:r>
              <a:rPr lang="tr-TR" sz="4300" dirty="0"/>
              <a:t>.</a:t>
            </a:r>
            <a:endParaRPr lang="nl-NL" sz="4300" dirty="0"/>
          </a:p>
        </p:txBody>
      </p:sp>
    </p:spTree>
    <p:extLst>
      <p:ext uri="{BB962C8B-B14F-4D97-AF65-F5344CB8AC3E}">
        <p14:creationId xmlns:p14="http://schemas.microsoft.com/office/powerpoint/2010/main" val="36344111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467544" y="1238895"/>
            <a:ext cx="8280920" cy="1181993"/>
          </a:xfrm>
        </p:spPr>
        <p:txBody>
          <a:bodyPr/>
          <a:lstStyle/>
          <a:p>
            <a:r>
              <a:rPr lang="en-US" dirty="0"/>
              <a:t>Progress on the Industrial Use Cases</a:t>
            </a:r>
            <a:endParaRPr lang="fr-FR" dirty="0"/>
          </a:p>
        </p:txBody>
      </p:sp>
      <p:sp>
        <p:nvSpPr>
          <p:cNvPr id="6" name="Titre 1"/>
          <p:cNvSpPr txBox="1">
            <a:spLocks/>
          </p:cNvSpPr>
          <p:nvPr/>
        </p:nvSpPr>
        <p:spPr>
          <a:xfrm>
            <a:off x="467544" y="332656"/>
            <a:ext cx="8280920" cy="1181993"/>
          </a:xfrm>
          <a:prstGeom prst="rect">
            <a:avLst/>
          </a:prstGeom>
        </p:spPr>
        <p:txBody>
          <a:bodyPr vert="horz" wrap="square" lIns="91440" tIns="45720" rIns="91440" bIns="45720" rtlCol="0" anchor="b" anchorCtr="0">
            <a:noAutofit/>
          </a:bodyPr>
          <a:lstStyle>
            <a:lvl1pPr algn="l" defTabSz="914400" rtl="0" eaLnBrk="1" latinLnBrk="0" hangingPunct="1">
              <a:spcBef>
                <a:spcPct val="0"/>
              </a:spcBef>
              <a:buNone/>
              <a:defRPr sz="3400" b="1" kern="1200" baseline="0">
                <a:solidFill>
                  <a:schemeClr val="bg1"/>
                </a:solidFill>
                <a:latin typeface="Arial" pitchFamily="34" charset="0"/>
                <a:ea typeface="+mj-ea"/>
                <a:cs typeface="Arial" pitchFamily="34" charset="0"/>
              </a:defRPr>
            </a:lvl1pPr>
          </a:lstStyle>
          <a:p>
            <a:r>
              <a:rPr lang="en-US"/>
              <a:t>Model Writer</a:t>
            </a:r>
            <a:endParaRPr lang="fr-FR" dirty="0"/>
          </a:p>
        </p:txBody>
      </p:sp>
    </p:spTree>
    <p:extLst>
      <p:ext uri="{BB962C8B-B14F-4D97-AF65-F5344CB8AC3E}">
        <p14:creationId xmlns:p14="http://schemas.microsoft.com/office/powerpoint/2010/main" val="7733574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TextShape 1"/>
          <p:cNvSpPr txBox="1"/>
          <p:nvPr/>
        </p:nvSpPr>
        <p:spPr>
          <a:xfrm>
            <a:off x="395640" y="404640"/>
            <a:ext cx="8280720" cy="1469520"/>
          </a:xfrm>
          <a:prstGeom prst="rect">
            <a:avLst/>
          </a:prstGeom>
          <a:noFill/>
          <a:ln>
            <a:noFill/>
          </a:ln>
        </p:spPr>
        <p:txBody>
          <a:bodyPr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nl-NL" sz="4200" b="1" i="0" u="none" strike="noStrike" kern="0" cap="none" spc="-1" normalizeH="0" baseline="0" noProof="0">
                <a:ln>
                  <a:noFill/>
                </a:ln>
                <a:solidFill>
                  <a:srgbClr val="FFFFFF"/>
                </a:solidFill>
                <a:effectLst/>
                <a:uLnTx/>
                <a:uFill>
                  <a:solidFill>
                    <a:srgbClr val="FFFFFF"/>
                  </a:solidFill>
                </a:uFill>
                <a:latin typeface="Arial"/>
              </a:rPr>
              <a:t>1 Introduction</a:t>
            </a:r>
            <a:endParaRPr kumimoji="0" lang="nl-NL" sz="1800" b="0" i="0" u="none" strike="noStrike" kern="0" cap="none" spc="-1" normalizeH="0" baseline="0" noProof="0">
              <a:ln>
                <a:noFill/>
              </a:ln>
              <a:solidFill>
                <a:srgbClr val="000000"/>
              </a:solidFill>
              <a:effectLst/>
              <a:uLnTx/>
              <a:uFill>
                <a:solidFill>
                  <a:srgbClr val="FFFFFF"/>
                </a:solidFill>
              </a:uFill>
              <a:latin typeface="Calibri"/>
            </a:endParaRPr>
          </a:p>
        </p:txBody>
      </p:sp>
      <p:sp>
        <p:nvSpPr>
          <p:cNvPr id="86" name="CustomShape 2"/>
          <p:cNvSpPr/>
          <p:nvPr/>
        </p:nvSpPr>
        <p:spPr>
          <a:xfrm>
            <a:off x="395640" y="2349000"/>
            <a:ext cx="4464000" cy="791640"/>
          </a:xfrm>
          <a:prstGeom prst="rect">
            <a:avLst/>
          </a:prstGeom>
          <a:noFill/>
          <a:ln>
            <a:noFill/>
          </a:ln>
        </p:spPr>
        <p:style>
          <a:lnRef idx="0">
            <a:scrgbClr r="0" g="0" b="0"/>
          </a:lnRef>
          <a:fillRef idx="0">
            <a:scrgbClr r="0" g="0" b="0"/>
          </a:fillRef>
          <a:effectRef idx="0">
            <a:scrgbClr r="0" g="0" b="0"/>
          </a:effectRef>
          <a:fontRef idx="minor"/>
        </p:style>
        <p:txBody>
          <a:bodyPr/>
          <a:lstStyle/>
          <a:p>
            <a:pPr marL="0" marR="0" lvl="0" indent="0" algn="just" defTabSz="914400" eaLnBrk="1" fontAlgn="auto" latinLnBrk="0" hangingPunct="1">
              <a:lnSpc>
                <a:spcPct val="100000"/>
              </a:lnSpc>
              <a:spcBef>
                <a:spcPts val="0"/>
              </a:spcBef>
              <a:spcAft>
                <a:spcPts val="0"/>
              </a:spcAft>
              <a:buClrTx/>
              <a:buSzTx/>
              <a:buFontTx/>
              <a:buNone/>
              <a:tabLst/>
              <a:defRPr/>
            </a:pPr>
            <a:r>
              <a:rPr kumimoji="0" lang="en-US" sz="1800" b="1" i="1" u="none" strike="noStrike" kern="0" cap="none" spc="-1" normalizeH="0" baseline="0" noProof="0">
                <a:ln>
                  <a:noFill/>
                </a:ln>
                <a:solidFill>
                  <a:srgbClr val="FFFFFF"/>
                </a:solidFill>
                <a:effectLst/>
                <a:uLnTx/>
                <a:uFill>
                  <a:solidFill>
                    <a:srgbClr val="FFFFFF"/>
                  </a:solidFill>
                </a:uFill>
                <a:latin typeface="Arial"/>
              </a:rPr>
              <a:t>Ferhat Erata</a:t>
            </a:r>
            <a:endParaRPr kumimoji="0" lang="en-US" sz="2000" b="0" i="0" u="none" strike="noStrike" kern="0" cap="none" spc="-1" normalizeH="0" baseline="0" noProof="0">
              <a:ln>
                <a:noFill/>
              </a:ln>
              <a:solidFill>
                <a:srgbClr val="000000"/>
              </a:solidFill>
              <a:effectLst/>
              <a:uLnTx/>
              <a:uFill>
                <a:solidFill>
                  <a:srgbClr val="FFFFFF"/>
                </a:solidFill>
              </a:uFill>
              <a:latin typeface="Arial"/>
            </a:endParaRPr>
          </a:p>
          <a:p>
            <a:pPr marL="0" marR="0" lvl="0" indent="0" algn="just" defTabSz="914400" eaLnBrk="1" fontAlgn="auto" latinLnBrk="0" hangingPunct="1">
              <a:lnSpc>
                <a:spcPct val="100000"/>
              </a:lnSpc>
              <a:spcBef>
                <a:spcPts val="0"/>
              </a:spcBef>
              <a:spcAft>
                <a:spcPts val="0"/>
              </a:spcAft>
              <a:buClrTx/>
              <a:buSzTx/>
              <a:buFontTx/>
              <a:buNone/>
              <a:tabLst/>
              <a:defRPr/>
            </a:pPr>
            <a:r>
              <a:rPr kumimoji="0" lang="en-US" sz="1800" b="1" i="1" u="none" strike="noStrike" kern="0" cap="none" spc="-1" normalizeH="0" baseline="0" noProof="0">
                <a:ln>
                  <a:noFill/>
                </a:ln>
                <a:solidFill>
                  <a:srgbClr val="FFFFFF"/>
                </a:solidFill>
                <a:effectLst/>
                <a:uLnTx/>
                <a:uFill>
                  <a:solidFill>
                    <a:srgbClr val="FFFFFF"/>
                  </a:solidFill>
                </a:uFill>
                <a:latin typeface="Arial"/>
              </a:rPr>
              <a:t>UNIT, ModelWriter Project Leader</a:t>
            </a:r>
            <a:endParaRPr kumimoji="0" lang="en-US" sz="2000" b="0" i="0" u="none" strike="noStrike" kern="0" cap="none" spc="-1" normalizeH="0" baseline="0" noProof="0">
              <a:ln>
                <a:noFill/>
              </a:ln>
              <a:solidFill>
                <a:srgbClr val="000000"/>
              </a:solidFill>
              <a:effectLst/>
              <a:uLnTx/>
              <a:uFill>
                <a:solidFill>
                  <a:srgbClr val="FFFFFF"/>
                </a:solidFill>
              </a:uFill>
              <a:latin typeface="Arial"/>
            </a:endParaRPr>
          </a:p>
        </p:txBody>
      </p:sp>
    </p:spTree>
    <p:extLst>
      <p:ext uri="{BB962C8B-B14F-4D97-AF65-F5344CB8AC3E}">
        <p14:creationId xmlns:p14="http://schemas.microsoft.com/office/powerpoint/2010/main" val="1658424919"/>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WP1 </a:t>
            </a:r>
            <a:r>
              <a:rPr lang="fr-FR" dirty="0" err="1"/>
              <a:t>overview</a:t>
            </a:r>
            <a:endParaRPr lang="fr-FR" dirty="0"/>
          </a:p>
        </p:txBody>
      </p:sp>
      <p:sp>
        <p:nvSpPr>
          <p:cNvPr id="3" name="Espace réservé du contenu 2"/>
          <p:cNvSpPr>
            <a:spLocks noGrp="1"/>
          </p:cNvSpPr>
          <p:nvPr>
            <p:ph idx="1"/>
          </p:nvPr>
        </p:nvSpPr>
        <p:spPr>
          <a:xfrm>
            <a:off x="468000" y="4149080"/>
            <a:ext cx="8352472" cy="1800200"/>
          </a:xfrm>
          <a:solidFill>
            <a:schemeClr val="bg1">
              <a:lumMod val="95000"/>
            </a:schemeClr>
          </a:solidFill>
          <a:ln>
            <a:solidFill>
              <a:schemeClr val="bg1"/>
            </a:solidFill>
          </a:ln>
          <a:effectLst>
            <a:glow rad="63500">
              <a:schemeClr val="accent4">
                <a:satMod val="175000"/>
                <a:alpha val="40000"/>
              </a:schemeClr>
            </a:glow>
          </a:effectLst>
        </p:spPr>
        <p:txBody>
          <a:bodyPr/>
          <a:lstStyle/>
          <a:p>
            <a:r>
              <a:rPr lang="en-US" sz="1800" dirty="0"/>
              <a:t>Project Review 1 Conclusions and Actions 2015:</a:t>
            </a:r>
          </a:p>
          <a:p>
            <a:pPr lvl="1"/>
            <a:r>
              <a:rPr lang="en-US" sz="1800" dirty="0"/>
              <a:t>Focus on the most rewarding use cases with the best exploitation prospects</a:t>
            </a:r>
          </a:p>
          <a:p>
            <a:pPr lvl="1"/>
            <a:r>
              <a:rPr lang="en-US" sz="1800" dirty="0"/>
              <a:t>Decrease MW ambition: reduce the effort on UC and put the effort on technical work packages</a:t>
            </a:r>
          </a:p>
        </p:txBody>
      </p:sp>
      <p:graphicFrame>
        <p:nvGraphicFramePr>
          <p:cNvPr id="4" name="Tableau 3"/>
          <p:cNvGraphicFramePr>
            <a:graphicFrameLocks noGrp="1"/>
          </p:cNvGraphicFramePr>
          <p:nvPr>
            <p:extLst/>
          </p:nvPr>
        </p:nvGraphicFramePr>
        <p:xfrm>
          <a:off x="755576" y="2204864"/>
          <a:ext cx="7920880" cy="1188720"/>
        </p:xfrm>
        <a:graphic>
          <a:graphicData uri="http://schemas.openxmlformats.org/drawingml/2006/table">
            <a:tbl>
              <a:tblPr firstRow="1" bandRow="1">
                <a:tableStyleId>{2D5ABB26-0587-4C30-8999-92F81FD0307C}</a:tableStyleId>
              </a:tblPr>
              <a:tblGrid>
                <a:gridCol w="1944216">
                  <a:extLst>
                    <a:ext uri="{9D8B030D-6E8A-4147-A177-3AD203B41FA5}">
                      <a16:colId xmlns:a16="http://schemas.microsoft.com/office/drawing/2014/main" val="20000"/>
                    </a:ext>
                  </a:extLst>
                </a:gridCol>
                <a:gridCol w="5976664">
                  <a:extLst>
                    <a:ext uri="{9D8B030D-6E8A-4147-A177-3AD203B41FA5}">
                      <a16:colId xmlns:a16="http://schemas.microsoft.com/office/drawing/2014/main" val="20001"/>
                    </a:ext>
                  </a:extLst>
                </a:gridCol>
              </a:tblGrid>
              <a:tr h="370840">
                <a:tc>
                  <a:txBody>
                    <a:bodyPr/>
                    <a:lstStyle/>
                    <a:p>
                      <a:r>
                        <a:rPr lang="fr-FR" sz="2000" b="1" dirty="0">
                          <a:latin typeface="Arial" panose="020B0604020202020204" pitchFamily="34" charset="0"/>
                          <a:cs typeface="Arial" panose="020B0604020202020204" pitchFamily="34" charset="0"/>
                        </a:rPr>
                        <a:t>Airbus</a:t>
                      </a:r>
                      <a:r>
                        <a:rPr lang="fr-FR" sz="2000" dirty="0">
                          <a:latin typeface="Arial" panose="020B0604020202020204" pitchFamily="34" charset="0"/>
                          <a:cs typeface="Arial" panose="020B0604020202020204" pitchFamily="34" charset="0"/>
                        </a:rPr>
                        <a:t> </a:t>
                      </a:r>
                    </a:p>
                  </a:txBody>
                  <a:tcPr/>
                </a:tc>
                <a:tc>
                  <a:txBody>
                    <a:bodyPr/>
                    <a:lstStyle/>
                    <a:p>
                      <a:r>
                        <a:rPr lang="fr-FR" sz="2000" dirty="0" err="1">
                          <a:latin typeface="Arial" panose="020B0604020202020204" pitchFamily="34" charset="0"/>
                          <a:cs typeface="Arial" panose="020B0604020202020204" pitchFamily="34" charset="0"/>
                        </a:rPr>
                        <a:t>Regulation</a:t>
                      </a:r>
                      <a:r>
                        <a:rPr lang="fr-FR" sz="2000" dirty="0">
                          <a:latin typeface="Arial" panose="020B0604020202020204" pitchFamily="34" charset="0"/>
                          <a:cs typeface="Arial" panose="020B0604020202020204" pitchFamily="34" charset="0"/>
                        </a:rPr>
                        <a:t> documentation &amp; Design </a:t>
                      </a:r>
                      <a:r>
                        <a:rPr lang="fr-FR" sz="2000" dirty="0" err="1">
                          <a:latin typeface="Arial" panose="020B0604020202020204" pitchFamily="34" charset="0"/>
                          <a:cs typeface="Arial" panose="020B0604020202020204" pitchFamily="34" charset="0"/>
                        </a:rPr>
                        <a:t>rule</a:t>
                      </a:r>
                      <a:r>
                        <a:rPr lang="fr-FR" sz="2000" dirty="0">
                          <a:latin typeface="Arial" panose="020B0604020202020204" pitchFamily="34" charset="0"/>
                          <a:cs typeface="Arial" panose="020B0604020202020204" pitchFamily="34" charset="0"/>
                        </a:rPr>
                        <a:t> </a:t>
                      </a:r>
                      <a:r>
                        <a:rPr lang="fr-FR" sz="2000" dirty="0" err="1">
                          <a:latin typeface="Arial" panose="020B0604020202020204" pitchFamily="34" charset="0"/>
                          <a:cs typeface="Arial" panose="020B0604020202020204" pitchFamily="34" charset="0"/>
                        </a:rPr>
                        <a:t>repository</a:t>
                      </a:r>
                      <a:r>
                        <a:rPr lang="fr-FR" sz="2000" dirty="0">
                          <a:latin typeface="Arial" panose="020B0604020202020204" pitchFamily="34" charset="0"/>
                          <a:cs typeface="Arial" panose="020B0604020202020204" pitchFamily="34" charset="0"/>
                        </a:rPr>
                        <a:t> </a:t>
                      </a:r>
                    </a:p>
                  </a:txBody>
                  <a:tcPr/>
                </a:tc>
                <a:extLst>
                  <a:ext uri="{0D108BD9-81ED-4DB2-BD59-A6C34878D82A}">
                    <a16:rowId xmlns:a16="http://schemas.microsoft.com/office/drawing/2014/main" val="10000"/>
                  </a:ext>
                </a:extLst>
              </a:tr>
              <a:tr h="370840">
                <a:tc>
                  <a:txBody>
                    <a:bodyPr/>
                    <a:lstStyle/>
                    <a:p>
                      <a:r>
                        <a:rPr lang="fr-FR" sz="2000" b="1" dirty="0" err="1">
                          <a:latin typeface="Arial" panose="020B0604020202020204" pitchFamily="34" charset="0"/>
                          <a:cs typeface="Arial" panose="020B0604020202020204" pitchFamily="34" charset="0"/>
                        </a:rPr>
                        <a:t>Havelsan</a:t>
                      </a:r>
                      <a:r>
                        <a:rPr lang="fr-FR" sz="2000" dirty="0">
                          <a:latin typeface="Arial" panose="020B0604020202020204" pitchFamily="34" charset="0"/>
                          <a:cs typeface="Arial" panose="020B0604020202020204" pitchFamily="34" charset="0"/>
                        </a:rPr>
                        <a:t> </a:t>
                      </a:r>
                    </a:p>
                  </a:txBody>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fr-FR" sz="2000" dirty="0" err="1">
                          <a:latin typeface="Arial" panose="020B0604020202020204" pitchFamily="34" charset="0"/>
                          <a:cs typeface="Arial" panose="020B0604020202020204" pitchFamily="34" charset="0"/>
                        </a:rPr>
                        <a:t>Requirement</a:t>
                      </a:r>
                      <a:r>
                        <a:rPr lang="fr-FR" sz="2000" dirty="0">
                          <a:latin typeface="Arial" panose="020B0604020202020204" pitchFamily="34" charset="0"/>
                          <a:cs typeface="Arial" panose="020B0604020202020204" pitchFamily="34" charset="0"/>
                        </a:rPr>
                        <a:t> and ALM </a:t>
                      </a:r>
                      <a:r>
                        <a:rPr lang="fr-FR" sz="2000" dirty="0" err="1">
                          <a:latin typeface="Arial" panose="020B0604020202020204" pitchFamily="34" charset="0"/>
                          <a:cs typeface="Arial" panose="020B0604020202020204" pitchFamily="34" charset="0"/>
                        </a:rPr>
                        <a:t>tool</a:t>
                      </a:r>
                      <a:endParaRPr lang="fr-FR" sz="20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1"/>
                  </a:ext>
                </a:extLst>
              </a:tr>
              <a:tr h="370840">
                <a:tc>
                  <a:txBody>
                    <a:bodyPr/>
                    <a:lstStyle/>
                    <a:p>
                      <a:r>
                        <a:rPr lang="fr-FR" sz="2000" b="1" dirty="0">
                          <a:latin typeface="Arial" panose="020B0604020202020204" pitchFamily="34" charset="0"/>
                          <a:cs typeface="Arial" panose="020B0604020202020204" pitchFamily="34" charset="0"/>
                        </a:rPr>
                        <a:t>Ford </a:t>
                      </a:r>
                      <a:r>
                        <a:rPr lang="fr-FR" sz="2000" b="1" dirty="0" err="1">
                          <a:latin typeface="Arial" panose="020B0604020202020204" pitchFamily="34" charset="0"/>
                          <a:cs typeface="Arial" panose="020B0604020202020204" pitchFamily="34" charset="0"/>
                        </a:rPr>
                        <a:t>Otosan</a:t>
                      </a:r>
                      <a:r>
                        <a:rPr lang="fr-FR" sz="2000" b="1" dirty="0">
                          <a:latin typeface="Arial" panose="020B0604020202020204" pitchFamily="34" charset="0"/>
                          <a:cs typeface="Arial" panose="020B0604020202020204" pitchFamily="34" charset="0"/>
                        </a:rPr>
                        <a:t> </a:t>
                      </a:r>
                      <a:endParaRPr lang="fr-FR" sz="2000" dirty="0">
                        <a:latin typeface="Arial" panose="020B0604020202020204" pitchFamily="34" charset="0"/>
                        <a:cs typeface="Arial" panose="020B0604020202020204" pitchFamily="34" charset="0"/>
                      </a:endParaRPr>
                    </a:p>
                  </a:txBody>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fr-FR" sz="2000" dirty="0">
                          <a:latin typeface="Arial" panose="020B0604020202020204" pitchFamily="34" charset="0"/>
                          <a:cs typeface="Arial" panose="020B0604020202020204" pitchFamily="34" charset="0"/>
                        </a:rPr>
                        <a:t>Design </a:t>
                      </a:r>
                      <a:r>
                        <a:rPr lang="fr-FR" sz="2000" dirty="0" err="1">
                          <a:latin typeface="Arial" panose="020B0604020202020204" pitchFamily="34" charset="0"/>
                          <a:cs typeface="Arial" panose="020B0604020202020204" pitchFamily="34" charset="0"/>
                        </a:rPr>
                        <a:t>specification</a:t>
                      </a:r>
                      <a:r>
                        <a:rPr lang="fr-FR" sz="2000" dirty="0">
                          <a:latin typeface="Arial" panose="020B0604020202020204" pitchFamily="34" charset="0"/>
                          <a:cs typeface="Arial" panose="020B0604020202020204" pitchFamily="34" charset="0"/>
                        </a:rPr>
                        <a:t> </a:t>
                      </a:r>
                      <a:r>
                        <a:rPr lang="fr-FR" sz="2000" dirty="0" err="1">
                          <a:latin typeface="Arial" panose="020B0604020202020204" pitchFamily="34" charset="0"/>
                          <a:cs typeface="Arial" panose="020B0604020202020204" pitchFamily="34" charset="0"/>
                        </a:rPr>
                        <a:t>with</a:t>
                      </a:r>
                      <a:r>
                        <a:rPr lang="fr-FR" sz="2000" dirty="0">
                          <a:latin typeface="Arial" panose="020B0604020202020204" pitchFamily="34" charset="0"/>
                          <a:cs typeface="Arial" panose="020B0604020202020204" pitchFamily="34" charset="0"/>
                        </a:rPr>
                        <a:t> CAD (FEAD, GDR)</a:t>
                      </a:r>
                    </a:p>
                  </a:txBody>
                  <a:tcPr/>
                </a:tc>
                <a:extLst>
                  <a:ext uri="{0D108BD9-81ED-4DB2-BD59-A6C34878D82A}">
                    <a16:rowId xmlns:a16="http://schemas.microsoft.com/office/drawing/2014/main" val="10002"/>
                  </a:ext>
                </a:extLst>
              </a:tr>
            </a:tbl>
          </a:graphicData>
        </a:graphic>
      </p:graphicFrame>
      <p:sp>
        <p:nvSpPr>
          <p:cNvPr id="5" name="Rectangle 4"/>
          <p:cNvSpPr/>
          <p:nvPr/>
        </p:nvSpPr>
        <p:spPr>
          <a:xfrm>
            <a:off x="611560" y="1556792"/>
            <a:ext cx="2727285" cy="523220"/>
          </a:xfrm>
          <a:prstGeom prst="rect">
            <a:avLst/>
          </a:prstGeom>
        </p:spPr>
        <p:txBody>
          <a:bodyPr wrap="none">
            <a:spAutoFit/>
          </a:bodyPr>
          <a:lstStyle/>
          <a:p>
            <a:r>
              <a:rPr lang="en-US" sz="2800" u="sng" dirty="0"/>
              <a:t>3 main use cases</a:t>
            </a:r>
            <a:r>
              <a:rPr lang="en-US" sz="2800" dirty="0"/>
              <a:t>:</a:t>
            </a:r>
            <a:endParaRPr lang="fr-FR" sz="2800" dirty="0"/>
          </a:p>
        </p:txBody>
      </p:sp>
    </p:spTree>
    <p:extLst>
      <p:ext uri="{BB962C8B-B14F-4D97-AF65-F5344CB8AC3E}">
        <p14:creationId xmlns:p14="http://schemas.microsoft.com/office/powerpoint/2010/main" val="96461543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323528" y="980728"/>
            <a:ext cx="8604448" cy="864096"/>
          </a:xfrm>
        </p:spPr>
        <p:txBody>
          <a:bodyPr/>
          <a:lstStyle/>
          <a:p>
            <a:r>
              <a:rPr lang="en-US" sz="2400" dirty="0"/>
              <a:t>AIRBUS industrial use cases</a:t>
            </a:r>
            <a:endParaRPr lang="fr-FR" sz="2400" dirty="0"/>
          </a:p>
        </p:txBody>
      </p:sp>
      <p:sp>
        <p:nvSpPr>
          <p:cNvPr id="12" name="Sous-titre 2"/>
          <p:cNvSpPr txBox="1">
            <a:spLocks/>
          </p:cNvSpPr>
          <p:nvPr/>
        </p:nvSpPr>
        <p:spPr>
          <a:xfrm>
            <a:off x="2483768" y="2060848"/>
            <a:ext cx="3312368"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sz="1600" i="1" dirty="0"/>
              <a:t>Anne MONCEAUX</a:t>
            </a:r>
          </a:p>
          <a:p>
            <a:pPr algn="r"/>
            <a:endParaRPr lang="en-US" sz="1600" i="1" dirty="0"/>
          </a:p>
          <a:p>
            <a:pPr algn="r"/>
            <a:r>
              <a:rPr lang="en-US" sz="1600" i="1" dirty="0"/>
              <a:t>AIRBUS GROUP INNOVATIONS</a:t>
            </a:r>
          </a:p>
          <a:p>
            <a:pPr algn="r"/>
            <a:endParaRPr lang="en-US" sz="1600" i="1" dirty="0"/>
          </a:p>
        </p:txBody>
      </p:sp>
    </p:spTree>
    <p:extLst>
      <p:ext uri="{BB962C8B-B14F-4D97-AF65-F5344CB8AC3E}">
        <p14:creationId xmlns:p14="http://schemas.microsoft.com/office/powerpoint/2010/main" val="4668771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Airbus use cases in </a:t>
            </a:r>
            <a:r>
              <a:rPr lang="fr-FR" dirty="0" err="1"/>
              <a:t>ModelWriter</a:t>
            </a:r>
            <a:endParaRPr lang="fr-FR" dirty="0"/>
          </a:p>
        </p:txBody>
      </p:sp>
      <p:sp>
        <p:nvSpPr>
          <p:cNvPr id="3" name="Espace réservé du contenu 2"/>
          <p:cNvSpPr>
            <a:spLocks noGrp="1"/>
          </p:cNvSpPr>
          <p:nvPr>
            <p:ph idx="1"/>
          </p:nvPr>
        </p:nvSpPr>
        <p:spPr/>
        <p:txBody>
          <a:bodyPr/>
          <a:lstStyle/>
          <a:p>
            <a:r>
              <a:rPr lang="en-GB" sz="2000" dirty="0"/>
              <a:t>We decided to concentrate on some problematics related to System Installation </a:t>
            </a:r>
          </a:p>
          <a:p>
            <a:pPr lvl="1"/>
            <a:r>
              <a:rPr lang="en-GB" sz="1600" dirty="0"/>
              <a:t>SIDP is used (under Non Disclosure agreement) as a use case</a:t>
            </a:r>
            <a:endParaRPr lang="en-GB" sz="1800" dirty="0"/>
          </a:p>
          <a:p>
            <a:r>
              <a:rPr lang="en-GB" sz="2000" dirty="0"/>
              <a:t>We primarily focus on Electrical, Water Waste, and Fuel Systems</a:t>
            </a:r>
          </a:p>
          <a:p>
            <a:pPr lvl="1"/>
            <a:endParaRPr lang="en-GB" sz="1100" dirty="0"/>
          </a:p>
          <a:p>
            <a:r>
              <a:rPr lang="en-GB" sz="2000" dirty="0"/>
              <a:t>System installation:</a:t>
            </a:r>
          </a:p>
          <a:p>
            <a:pPr lvl="1"/>
            <a:r>
              <a:rPr lang="en-GB" sz="1800" dirty="0"/>
              <a:t>obeys to some Regulations </a:t>
            </a:r>
          </a:p>
          <a:p>
            <a:pPr lvl="1"/>
            <a:r>
              <a:rPr lang="en-GB" sz="1800" dirty="0"/>
              <a:t>is specified by some rules/requirements/principles</a:t>
            </a:r>
          </a:p>
          <a:p>
            <a:pPr lvl="1"/>
            <a:r>
              <a:rPr lang="en-GB" sz="1800" dirty="0"/>
              <a:t>the design and the manufactured product are checked against these rules</a:t>
            </a:r>
          </a:p>
        </p:txBody>
      </p:sp>
      <p:grpSp>
        <p:nvGrpSpPr>
          <p:cNvPr id="9" name="Groupe 8"/>
          <p:cNvGrpSpPr/>
          <p:nvPr/>
        </p:nvGrpSpPr>
        <p:grpSpPr>
          <a:xfrm>
            <a:off x="1115615" y="4353394"/>
            <a:ext cx="2756297" cy="2200797"/>
            <a:chOff x="288925" y="3875088"/>
            <a:chExt cx="3582988" cy="2690812"/>
          </a:xfrm>
        </p:grpSpPr>
        <p:pic>
          <p:nvPicPr>
            <p:cNvPr id="5" name="Picture 36" descr="C:\Dokumente und Einstellungen\THA1J8\Eigene Dateien\Analysis_8068VB\trend screenshots\MD_junction_Problem.bmp"/>
            <p:cNvPicPr>
              <a:picLocks noChangeAspect="1" noChangeArrowheads="1"/>
            </p:cNvPicPr>
            <p:nvPr/>
          </p:nvPicPr>
          <p:blipFill>
            <a:blip r:embed="rId2">
              <a:extLst>
                <a:ext uri="{28A0092B-C50C-407E-A947-70E740481C1C}">
                  <a14:useLocalDpi xmlns:a14="http://schemas.microsoft.com/office/drawing/2010/main" val="0"/>
                </a:ext>
              </a:extLst>
            </a:blip>
            <a:srcRect l="24330" t="7629" r="26509" b="48657"/>
            <a:stretch>
              <a:fillRect/>
            </a:stretch>
          </p:blipFill>
          <p:spPr bwMode="auto">
            <a:xfrm>
              <a:off x="288925" y="3875088"/>
              <a:ext cx="3582988" cy="2619375"/>
            </a:xfrm>
            <a:prstGeom prst="rect">
              <a:avLst/>
            </a:prstGeom>
            <a:noFill/>
            <a:extLst>
              <a:ext uri="{909E8E84-426E-40DD-AFC4-6F175D3DCCD1}">
                <a14:hiddenFill xmlns:a14="http://schemas.microsoft.com/office/drawing/2010/main">
                  <a:solidFill>
                    <a:srgbClr val="FFFFFF"/>
                  </a:solidFill>
                </a14:hiddenFill>
              </a:ext>
            </a:extLst>
          </p:spPr>
        </p:pic>
        <p:sp>
          <p:nvSpPr>
            <p:cNvPr id="6" name="Oval 38"/>
            <p:cNvSpPr>
              <a:spLocks noChangeArrowheads="1"/>
            </p:cNvSpPr>
            <p:nvPr/>
          </p:nvSpPr>
          <p:spPr bwMode="auto">
            <a:xfrm>
              <a:off x="1417638" y="5661025"/>
              <a:ext cx="1027112" cy="904875"/>
            </a:xfrm>
            <a:prstGeom prst="ellipse">
              <a:avLst/>
            </a:prstGeom>
            <a:noFill/>
            <a:ln w="44450">
              <a:solidFill>
                <a:schemeClr val="bg1"/>
              </a:solidFill>
              <a:round/>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endParaRPr lang="fr-FR"/>
            </a:p>
          </p:txBody>
        </p:sp>
      </p:grpSp>
      <p:grpSp>
        <p:nvGrpSpPr>
          <p:cNvPr id="8" name="Groupe 7"/>
          <p:cNvGrpSpPr/>
          <p:nvPr/>
        </p:nvGrpSpPr>
        <p:grpSpPr>
          <a:xfrm>
            <a:off x="5257800" y="4365103"/>
            <a:ext cx="2986608" cy="1911871"/>
            <a:chOff x="5257800" y="3876675"/>
            <a:chExt cx="3449638" cy="2400300"/>
          </a:xfrm>
        </p:grpSpPr>
        <p:pic>
          <p:nvPicPr>
            <p:cNvPr id="4" name="Picture 35" descr="C:\Dokumente und Einstellungen\THA1J8\Desktop\new\P1010065.JPG"/>
            <p:cNvPicPr>
              <a:picLocks noChangeAspect="1" noChangeArrowheads="1"/>
            </p:cNvPicPr>
            <p:nvPr/>
          </p:nvPicPr>
          <p:blipFill>
            <a:blip r:embed="rId3">
              <a:extLst>
                <a:ext uri="{28A0092B-C50C-407E-A947-70E740481C1C}">
                  <a14:useLocalDpi xmlns:a14="http://schemas.microsoft.com/office/drawing/2010/main" val="0"/>
                </a:ext>
              </a:extLst>
            </a:blip>
            <a:srcRect l="23108" t="8932" r="30951" b="48459"/>
            <a:stretch>
              <a:fillRect/>
            </a:stretch>
          </p:blipFill>
          <p:spPr bwMode="auto">
            <a:xfrm>
              <a:off x="5257800" y="3876675"/>
              <a:ext cx="3449638" cy="2400300"/>
            </a:xfrm>
            <a:prstGeom prst="rect">
              <a:avLst/>
            </a:prstGeom>
            <a:noFill/>
            <a:extLst>
              <a:ext uri="{909E8E84-426E-40DD-AFC4-6F175D3DCCD1}">
                <a14:hiddenFill xmlns:a14="http://schemas.microsoft.com/office/drawing/2010/main">
                  <a:solidFill>
                    <a:srgbClr val="FFFFFF"/>
                  </a:solidFill>
                </a14:hiddenFill>
              </a:ext>
            </a:extLst>
          </p:spPr>
        </p:pic>
        <p:sp>
          <p:nvSpPr>
            <p:cNvPr id="7" name="Oval 39"/>
            <p:cNvSpPr>
              <a:spLocks noChangeArrowheads="1"/>
            </p:cNvSpPr>
            <p:nvPr/>
          </p:nvSpPr>
          <p:spPr bwMode="auto">
            <a:xfrm>
              <a:off x="7419975" y="5281613"/>
              <a:ext cx="1027113" cy="904875"/>
            </a:xfrm>
            <a:prstGeom prst="ellipse">
              <a:avLst/>
            </a:prstGeom>
            <a:noFill/>
            <a:ln w="44450">
              <a:solidFill>
                <a:schemeClr val="bg1"/>
              </a:solidFill>
              <a:round/>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endParaRPr lang="fr-FR"/>
            </a:p>
          </p:txBody>
        </p:sp>
      </p:grpSp>
      <p:sp>
        <p:nvSpPr>
          <p:cNvPr id="10" name="Bouton d’action : Suivant 2">
            <a:hlinkClick r:id="rId4" action="ppaction://hlinksldjump" highlightClick="1"/>
          </p:cNvPr>
          <p:cNvSpPr>
            <a:spLocks noChangeArrowheads="1"/>
          </p:cNvSpPr>
          <p:nvPr/>
        </p:nvSpPr>
        <p:spPr bwMode="auto">
          <a:xfrm>
            <a:off x="4048126" y="3284984"/>
            <a:ext cx="361950" cy="215900"/>
          </a:xfrm>
          <a:prstGeom prst="actionButtonForwardNext">
            <a:avLst/>
          </a:prstGeom>
          <a:solidFill>
            <a:schemeClr val="accent6">
              <a:lumMod val="20000"/>
              <a:lumOff val="80000"/>
            </a:schemeClr>
          </a:solidFill>
          <a:ln w="9525" algn="ctr">
            <a:solidFill>
              <a:srgbClr val="FF0000"/>
            </a:solidFill>
            <a:round/>
            <a:headEnd/>
            <a:tailEnd/>
          </a:ln>
          <a:extLst/>
        </p:spPr>
        <p:txBody>
          <a:bodyPr lIns="90000" tIns="46800" rIns="90000" bIns="46800" anchor="ctr"/>
          <a:lstStyle/>
          <a:p>
            <a:pPr algn="ctr">
              <a:lnSpc>
                <a:spcPct val="80000"/>
              </a:lnSpc>
              <a:spcBef>
                <a:spcPct val="50000"/>
              </a:spcBef>
            </a:pPr>
            <a:endParaRPr lang="fr-FR"/>
          </a:p>
        </p:txBody>
      </p:sp>
      <p:sp>
        <p:nvSpPr>
          <p:cNvPr id="11" name="Bouton d’action : Suivant 2">
            <a:hlinkClick r:id="rId5" action="ppaction://hlinksldjump" highlightClick="1"/>
          </p:cNvPr>
          <p:cNvSpPr>
            <a:spLocks noChangeArrowheads="1"/>
          </p:cNvSpPr>
          <p:nvPr/>
        </p:nvSpPr>
        <p:spPr bwMode="auto">
          <a:xfrm>
            <a:off x="6309780" y="3619748"/>
            <a:ext cx="361950" cy="215900"/>
          </a:xfrm>
          <a:prstGeom prst="actionButtonForwardNext">
            <a:avLst/>
          </a:prstGeom>
          <a:solidFill>
            <a:schemeClr val="accent6">
              <a:lumMod val="20000"/>
              <a:lumOff val="80000"/>
            </a:schemeClr>
          </a:solidFill>
          <a:ln w="9525" algn="ctr">
            <a:solidFill>
              <a:srgbClr val="FF0000"/>
            </a:solidFill>
            <a:round/>
            <a:headEnd/>
            <a:tailEnd/>
          </a:ln>
          <a:extLst/>
        </p:spPr>
        <p:txBody>
          <a:bodyPr lIns="90000" tIns="46800" rIns="90000" bIns="46800" anchor="ctr"/>
          <a:lstStyle/>
          <a:p>
            <a:pPr algn="ctr">
              <a:lnSpc>
                <a:spcPct val="80000"/>
              </a:lnSpc>
              <a:spcBef>
                <a:spcPct val="50000"/>
              </a:spcBef>
            </a:pPr>
            <a:endParaRPr lang="fr-FR"/>
          </a:p>
        </p:txBody>
      </p:sp>
      <p:sp>
        <p:nvSpPr>
          <p:cNvPr id="12" name="Bouton d’action : Suivant 2">
            <a:hlinkClick r:id="rId6" action="ppaction://hlinksldjump" highlightClick="1"/>
          </p:cNvPr>
          <p:cNvSpPr>
            <a:spLocks noChangeArrowheads="1"/>
          </p:cNvSpPr>
          <p:nvPr/>
        </p:nvSpPr>
        <p:spPr bwMode="auto">
          <a:xfrm>
            <a:off x="8702650" y="3966964"/>
            <a:ext cx="361950" cy="215900"/>
          </a:xfrm>
          <a:prstGeom prst="actionButtonForwardNext">
            <a:avLst/>
          </a:prstGeom>
          <a:solidFill>
            <a:schemeClr val="accent6">
              <a:lumMod val="20000"/>
              <a:lumOff val="80000"/>
            </a:schemeClr>
          </a:solidFill>
          <a:ln w="9525" algn="ctr">
            <a:solidFill>
              <a:srgbClr val="FF0000"/>
            </a:solidFill>
            <a:round/>
            <a:headEnd/>
            <a:tailEnd/>
          </a:ln>
          <a:extLst/>
        </p:spPr>
        <p:txBody>
          <a:bodyPr lIns="90000" tIns="46800" rIns="90000" bIns="46800" anchor="ctr"/>
          <a:lstStyle/>
          <a:p>
            <a:pPr algn="ctr">
              <a:lnSpc>
                <a:spcPct val="80000"/>
              </a:lnSpc>
              <a:spcBef>
                <a:spcPct val="50000"/>
              </a:spcBef>
            </a:pPr>
            <a:endParaRPr lang="fr-FR"/>
          </a:p>
        </p:txBody>
      </p:sp>
    </p:spTree>
    <p:extLst>
      <p:ext uri="{BB962C8B-B14F-4D97-AF65-F5344CB8AC3E}">
        <p14:creationId xmlns:p14="http://schemas.microsoft.com/office/powerpoint/2010/main" val="115038540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re 1"/>
          <p:cNvSpPr>
            <a:spLocks noGrp="1"/>
          </p:cNvSpPr>
          <p:nvPr>
            <p:ph type="title"/>
          </p:nvPr>
        </p:nvSpPr>
        <p:spPr/>
        <p:txBody>
          <a:bodyPr/>
          <a:lstStyle/>
          <a:p>
            <a:r>
              <a:rPr lang="fr-FR" dirty="0"/>
              <a:t>Certification </a:t>
            </a:r>
            <a:r>
              <a:rPr lang="fr-FR" dirty="0" err="1"/>
              <a:t>Specification</a:t>
            </a:r>
            <a:r>
              <a:rPr lang="fr-FR" dirty="0"/>
              <a:t> – CS 25 (EASA)</a:t>
            </a:r>
          </a:p>
        </p:txBody>
      </p:sp>
      <p:sp>
        <p:nvSpPr>
          <p:cNvPr id="17415" name="Bouton d'action : Précédent 12">
            <a:hlinkClick r:id="rId2" action="ppaction://hlinksldjump" highlightClick="1"/>
          </p:cNvPr>
          <p:cNvSpPr>
            <a:spLocks noChangeArrowheads="1"/>
          </p:cNvSpPr>
          <p:nvPr/>
        </p:nvSpPr>
        <p:spPr bwMode="auto">
          <a:xfrm>
            <a:off x="8250758" y="6022750"/>
            <a:ext cx="425242" cy="349250"/>
          </a:xfrm>
          <a:prstGeom prst="actionButtonBackPrevious">
            <a:avLst/>
          </a:prstGeom>
          <a:solidFill>
            <a:schemeClr val="accent6">
              <a:lumMod val="20000"/>
              <a:lumOff val="80000"/>
            </a:schemeClr>
          </a:solidFill>
          <a:ln w="9525" algn="ctr">
            <a:solidFill>
              <a:srgbClr val="FF0000"/>
            </a:solidFill>
            <a:round/>
            <a:headEnd/>
            <a:tailEnd/>
          </a:ln>
          <a:extLst/>
        </p:spPr>
        <p:txBody>
          <a:bodyPr lIns="90000" tIns="46800" rIns="90000" bIns="46800" anchor="ctr"/>
          <a:lstStyle/>
          <a:p>
            <a:pPr algn="ctr">
              <a:lnSpc>
                <a:spcPct val="80000"/>
              </a:lnSpc>
              <a:spcBef>
                <a:spcPct val="50000"/>
              </a:spcBef>
            </a:pPr>
            <a:endParaRPr lang="fr-FR"/>
          </a:p>
        </p:txBody>
      </p:sp>
      <p:sp>
        <p:nvSpPr>
          <p:cNvPr id="10" name="Rectangle 21"/>
          <p:cNvSpPr txBox="1">
            <a:spLocks noChangeArrowheads="1"/>
          </p:cNvSpPr>
          <p:nvPr/>
        </p:nvSpPr>
        <p:spPr>
          <a:xfrm>
            <a:off x="323528" y="1332000"/>
            <a:ext cx="8352472" cy="5040000"/>
          </a:xfrm>
          <a:prstGeom prst="rect">
            <a:avLst/>
          </a:prstGeom>
        </p:spPr>
        <p:txBody>
          <a:bodyPr vert="horz" wrap="square" lIns="91440" tIns="45720" rIns="91440" bIns="45720" rtlCol="0">
            <a:noAutofit/>
          </a:bodyPr>
          <a:lstStyle>
            <a:lvl1pPr marL="342900" marR="0" indent="-342900" algn="l" defTabSz="914400" rtl="0" eaLnBrk="1" fontAlgn="auto" latinLnBrk="0" hangingPunct="1">
              <a:lnSpc>
                <a:spcPct val="100000"/>
              </a:lnSpc>
              <a:spcBef>
                <a:spcPct val="20000"/>
              </a:spcBef>
              <a:spcAft>
                <a:spcPts val="0"/>
              </a:spcAft>
              <a:buClrTx/>
              <a:buSzTx/>
              <a:buFont typeface="Wingdings" panose="05000000000000000000" pitchFamily="2" charset="2"/>
              <a:buChar char="§"/>
              <a:tabLst/>
              <a:defRPr sz="2200" kern="1200" baseline="0">
                <a:solidFill>
                  <a:schemeClr val="tx1"/>
                </a:solidFill>
                <a:latin typeface="Arial" panose="020B0604020202020204" pitchFamily="34" charset="0"/>
                <a:ea typeface="+mn-ea"/>
                <a:cs typeface="Arial" panose="020B0604020202020204" pitchFamily="34" charset="0"/>
              </a:defRPr>
            </a:lvl1pPr>
            <a:lvl2pPr marL="625475" indent="-265113" algn="l" defTabSz="914400" rtl="0" eaLnBrk="1" latinLnBrk="0" hangingPunct="1">
              <a:spcBef>
                <a:spcPct val="200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2pPr>
            <a:lvl3pPr marL="898525" indent="-273050" algn="l" defTabSz="914400" rtl="0" eaLnBrk="1" latinLnBrk="0" hangingPunct="1">
              <a:spcBef>
                <a:spcPct val="200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3pPr>
            <a:lvl4pPr marL="1163638" indent="-265113" algn="l" defTabSz="914400" rtl="0" eaLnBrk="1" latinLnBrk="0" hangingPunct="1">
              <a:spcBef>
                <a:spcPct val="20000"/>
              </a:spcBef>
              <a:buFont typeface="Arial" pitchFamily="34" charset="0"/>
              <a:buChar char="­"/>
              <a:defRPr sz="1600" kern="1200">
                <a:solidFill>
                  <a:schemeClr val="tx1"/>
                </a:solidFill>
                <a:latin typeface="Arial" panose="020B0604020202020204" pitchFamily="34" charset="0"/>
                <a:ea typeface="+mn-ea"/>
                <a:cs typeface="Arial" panose="020B0604020202020204" pitchFamily="34" charset="0"/>
              </a:defRPr>
            </a:lvl4pPr>
            <a:lvl5pPr marL="1524000" indent="-360363" algn="l" defTabSz="914400" rtl="0" eaLnBrk="1" latinLnBrk="0" hangingPunct="1">
              <a:spcBef>
                <a:spcPct val="20000"/>
              </a:spcBef>
              <a:buFont typeface="Arial" pitchFamily="34" charset="0"/>
              <a:buChar char="»"/>
              <a:defRPr sz="1600" kern="1200" baseline="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Arial" charset="0"/>
              <a:buNone/>
            </a:pPr>
            <a:endParaRPr lang="fr-FR"/>
          </a:p>
          <a:p>
            <a:pPr>
              <a:buFont typeface="Arial" charset="0"/>
              <a:buNone/>
            </a:pPr>
            <a:endParaRPr lang="fr-FR"/>
          </a:p>
          <a:p>
            <a:pPr>
              <a:buFont typeface="Arial" charset="0"/>
              <a:buNone/>
            </a:pPr>
            <a:endParaRPr lang="fr-FR"/>
          </a:p>
          <a:p>
            <a:pPr>
              <a:buFont typeface="Arial" charset="0"/>
              <a:buNone/>
            </a:pPr>
            <a:endParaRPr lang="fr-FR" dirty="0"/>
          </a:p>
        </p:txBody>
      </p:sp>
      <p:pic>
        <p:nvPicPr>
          <p:cNvPr id="11" name="Picture 2"/>
          <p:cNvPicPr>
            <a:picLocks noChangeAspect="1" noChangeArrowheads="1"/>
          </p:cNvPicPr>
          <p:nvPr/>
        </p:nvPicPr>
        <p:blipFill>
          <a:blip r:embed="rId3">
            <a:extLst>
              <a:ext uri="{28A0092B-C50C-407E-A947-70E740481C1C}">
                <a14:useLocalDpi xmlns:a14="http://schemas.microsoft.com/office/drawing/2010/main" val="0"/>
              </a:ext>
            </a:extLst>
          </a:blip>
          <a:srcRect l="3244" t="10394" r="32195" b="3612"/>
          <a:stretch>
            <a:fillRect/>
          </a:stretch>
        </p:blipFill>
        <p:spPr bwMode="auto">
          <a:xfrm>
            <a:off x="646897" y="1376090"/>
            <a:ext cx="5976937" cy="4975225"/>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pic>
      <p:sp>
        <p:nvSpPr>
          <p:cNvPr id="12" name="Rectangle 8"/>
          <p:cNvSpPr>
            <a:spLocks noChangeArrowheads="1"/>
          </p:cNvSpPr>
          <p:nvPr/>
        </p:nvSpPr>
        <p:spPr bwMode="auto">
          <a:xfrm>
            <a:off x="764164" y="3893865"/>
            <a:ext cx="2028388" cy="360363"/>
          </a:xfrm>
          <a:prstGeom prst="rect">
            <a:avLst/>
          </a:prstGeom>
          <a:noFill/>
          <a:ln w="38100" algn="ctr">
            <a:solidFill>
              <a:srgbClr val="FF0000"/>
            </a:solidFill>
            <a:prstDash val="sysDash"/>
            <a:round/>
            <a:headEnd/>
            <a:tailEnd/>
          </a:ln>
          <a:extLst>
            <a:ext uri="{909E8E84-426E-40DD-AFC4-6F175D3DCCD1}">
              <a14:hiddenFill xmlns:a14="http://schemas.microsoft.com/office/drawing/2010/main">
                <a:solidFill>
                  <a:srgbClr val="FFFFFF"/>
                </a:solidFill>
              </a14:hiddenFill>
            </a:ext>
          </a:extLst>
        </p:spPr>
        <p:txBody>
          <a:bodyPr lIns="90000" tIns="46800" rIns="90000" bIns="46800" anchor="ctr"/>
          <a:lstStyle/>
          <a:p>
            <a:pPr algn="ctr">
              <a:lnSpc>
                <a:spcPct val="80000"/>
              </a:lnSpc>
              <a:spcBef>
                <a:spcPct val="50000"/>
              </a:spcBef>
            </a:pPr>
            <a:endParaRPr lang="fr-FR"/>
          </a:p>
        </p:txBody>
      </p:sp>
      <p:grpSp>
        <p:nvGrpSpPr>
          <p:cNvPr id="13" name="Groupe 15"/>
          <p:cNvGrpSpPr>
            <a:grpSpLocks/>
          </p:cNvGrpSpPr>
          <p:nvPr/>
        </p:nvGrpSpPr>
        <p:grpSpPr bwMode="auto">
          <a:xfrm>
            <a:off x="3036878" y="1700808"/>
            <a:ext cx="5639123" cy="3929848"/>
            <a:chOff x="3779912" y="1340768"/>
            <a:chExt cx="4539013" cy="3929768"/>
          </a:xfrm>
        </p:grpSpPr>
        <p:sp>
          <p:nvSpPr>
            <p:cNvPr id="14" name="Ellipse 13"/>
            <p:cNvSpPr/>
            <p:nvPr/>
          </p:nvSpPr>
          <p:spPr bwMode="auto">
            <a:xfrm>
              <a:off x="3779912" y="1340768"/>
              <a:ext cx="1944847" cy="1295374"/>
            </a:xfrm>
            <a:prstGeom prst="ellipse">
              <a:avLst/>
            </a:prstGeom>
            <a:noFill/>
            <a:ln w="28575" cap="flat" cmpd="sng" algn="ctr">
              <a:solidFill>
                <a:srgbClr val="FF0000"/>
              </a:solidFill>
              <a:prstDash val="solid"/>
              <a:round/>
              <a:headEnd type="none" w="med" len="med"/>
              <a:tailEnd type="none" w="med" len="med"/>
            </a:ln>
            <a:effectLst/>
          </p:spPr>
          <p:txBody>
            <a:bodyPr lIns="90000" tIns="46800" rIns="90000" bIns="46800" anchor="ctr"/>
            <a:lstStyle/>
            <a:p>
              <a:pPr algn="ctr">
                <a:lnSpc>
                  <a:spcPct val="80000"/>
                </a:lnSpc>
                <a:spcBef>
                  <a:spcPct val="50000"/>
                </a:spcBef>
                <a:defRPr/>
              </a:pPr>
              <a:endParaRPr lang="en-GB">
                <a:cs typeface="+mn-cs"/>
              </a:endParaRPr>
            </a:p>
          </p:txBody>
        </p:sp>
        <p:sp>
          <p:nvSpPr>
            <p:cNvPr id="15" name="ZoneTexte 14"/>
            <p:cNvSpPr txBox="1"/>
            <p:nvPr/>
          </p:nvSpPr>
          <p:spPr>
            <a:xfrm>
              <a:off x="4067274" y="3285417"/>
              <a:ext cx="4251651" cy="1985119"/>
            </a:xfrm>
            <a:prstGeom prst="rect">
              <a:avLst/>
            </a:prstGeom>
            <a:solidFill>
              <a:schemeClr val="bg1"/>
            </a:solidFill>
            <a:ln>
              <a:solidFill>
                <a:schemeClr val="bg2">
                  <a:lumMod val="10000"/>
                </a:schemeClr>
              </a:solidFill>
            </a:ln>
            <a:effectLst>
              <a:outerShdw blurRad="50800" dist="38100" dir="5400000" algn="t" rotWithShape="0">
                <a:prstClr val="black">
                  <a:alpha val="40000"/>
                </a:prstClr>
              </a:outerShdw>
            </a:effectLst>
          </p:spPr>
          <p:txBody>
            <a:bodyPr wrap="square">
              <a:spAutoFit/>
            </a:bodyPr>
            <a:lstStyle/>
            <a:p>
              <a:pPr>
                <a:defRPr/>
              </a:pPr>
              <a:r>
                <a:rPr lang="en-GB" dirty="0">
                  <a:solidFill>
                    <a:srgbClr val="002060"/>
                  </a:solidFill>
                  <a:cs typeface="+mn-cs"/>
                </a:rPr>
                <a:t>CS 25.1701 Definition</a:t>
              </a:r>
            </a:p>
            <a:p>
              <a:pPr>
                <a:lnSpc>
                  <a:spcPct val="150000"/>
                </a:lnSpc>
                <a:defRPr/>
              </a:pPr>
              <a:r>
                <a:rPr lang="en-GB" sz="1400" dirty="0">
                  <a:solidFill>
                    <a:srgbClr val="002060"/>
                  </a:solidFill>
                  <a:cs typeface="+mn-cs"/>
                </a:rPr>
                <a:t>(a) Electrical wiring interconnection system  (EWIS) means any wire, wiring device, or combination of these, including termination devices, installed in any area of the aeroplane for the purpose of transmitting electrical energy, including data and signals between two or more intended termination points (...)</a:t>
              </a:r>
            </a:p>
          </p:txBody>
        </p:sp>
        <p:cxnSp>
          <p:nvCxnSpPr>
            <p:cNvPr id="16" name="Connecteur droit avec flèche 15"/>
            <p:cNvCxnSpPr/>
            <p:nvPr/>
          </p:nvCxnSpPr>
          <p:spPr bwMode="auto">
            <a:xfrm>
              <a:off x="5003975" y="2636142"/>
              <a:ext cx="504867" cy="649274"/>
            </a:xfrm>
            <a:prstGeom prst="straightConnector1">
              <a:avLst/>
            </a:prstGeom>
            <a:noFill/>
            <a:ln w="28575" cap="flat" cmpd="sng" algn="ctr">
              <a:solidFill>
                <a:srgbClr val="FF0000"/>
              </a:solidFill>
              <a:prstDash val="solid"/>
              <a:round/>
              <a:headEnd type="none" w="med" len="med"/>
              <a:tailEnd type="arrow"/>
            </a:ln>
            <a:effectLst/>
          </p:spPr>
        </p:cxnSp>
      </p:grpSp>
    </p:spTree>
    <p:extLst>
      <p:ext uri="{BB962C8B-B14F-4D97-AF65-F5344CB8AC3E}">
        <p14:creationId xmlns:p14="http://schemas.microsoft.com/office/powerpoint/2010/main" val="429353749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System Installation Design Principles</a:t>
            </a:r>
          </a:p>
        </p:txBody>
      </p:sp>
      <p:sp>
        <p:nvSpPr>
          <p:cNvPr id="6" name="Slide Number Placeholder 5"/>
          <p:cNvSpPr>
            <a:spLocks noGrp="1"/>
          </p:cNvSpPr>
          <p:nvPr>
            <p:ph type="sldNum" sz="quarter" idx="12"/>
          </p:nvPr>
        </p:nvSpPr>
        <p:spPr/>
        <p:txBody>
          <a:bodyPr/>
          <a:lstStyle/>
          <a:p>
            <a:fld id="{43007711-F412-4B4A-AA73-3C02C4A23745}" type="slidenum">
              <a:rPr lang="de-DE" altLang="de-DE" smtClean="0"/>
              <a:pPr/>
              <a:t>34</a:t>
            </a:fld>
            <a:endParaRPr lang="de-DE" altLang="de-DE"/>
          </a:p>
        </p:txBody>
      </p:sp>
      <p:pic>
        <p:nvPicPr>
          <p:cNvPr id="1026"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425937" y="1772816"/>
            <a:ext cx="7250520" cy="4536503"/>
          </a:xfrm>
          <a:prstGeom prst="rect">
            <a:avLst/>
          </a:prstGeom>
          <a:noFill/>
          <a:ln>
            <a:noFill/>
          </a:ln>
          <a:effectLst>
            <a:glow rad="63500">
              <a:schemeClr val="accent2">
                <a:satMod val="175000"/>
                <a:alpha val="40000"/>
              </a:schemeClr>
            </a:glo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7544" y="2132856"/>
            <a:ext cx="1455780" cy="2180377"/>
          </a:xfrm>
          <a:prstGeom prst="rect">
            <a:avLst/>
          </a:prstGeom>
          <a:noFill/>
          <a:ln>
            <a:noFill/>
          </a:ln>
          <a:scene3d>
            <a:camera prst="perspectiveContrastingRightFacing"/>
            <a:lightRig rig="threePt" dir="t"/>
          </a:scene3d>
          <a:sp3d>
            <a:bevelT/>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69770" y="3944262"/>
            <a:ext cx="1521910" cy="2293050"/>
          </a:xfrm>
          <a:prstGeom prst="rect">
            <a:avLst/>
          </a:prstGeom>
          <a:noFill/>
          <a:ln>
            <a:noFill/>
          </a:ln>
          <a:scene3d>
            <a:camera prst="perspectiveContrastingRightFacing"/>
            <a:lightRig rig="threePt" dir="t"/>
          </a:scene3d>
          <a:sp3d>
            <a:bevelT/>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Ellipse 6"/>
          <p:cNvSpPr/>
          <p:nvPr/>
        </p:nvSpPr>
        <p:spPr bwMode="auto">
          <a:xfrm>
            <a:off x="1259632" y="1660769"/>
            <a:ext cx="2019999" cy="474104"/>
          </a:xfrm>
          <a:prstGeom prst="ellipse">
            <a:avLst/>
          </a:prstGeom>
          <a:noFill/>
          <a:ln w="28575" cap="flat" cmpd="sng" algn="ctr">
            <a:solidFill>
              <a:srgbClr val="FF0000"/>
            </a:solidFill>
            <a:prstDash val="solid"/>
            <a:round/>
            <a:headEnd type="none" w="med" len="med"/>
            <a:tailEnd type="none" w="med" len="med"/>
          </a:ln>
          <a:effectLst/>
        </p:spPr>
        <p:txBody>
          <a:bodyPr lIns="90000" tIns="46800" rIns="90000" bIns="46800" anchor="ctr"/>
          <a:lstStyle/>
          <a:p>
            <a:pPr algn="ctr">
              <a:lnSpc>
                <a:spcPct val="80000"/>
              </a:lnSpc>
              <a:spcBef>
                <a:spcPct val="50000"/>
              </a:spcBef>
              <a:defRPr/>
            </a:pPr>
            <a:endParaRPr lang="en-GB">
              <a:cs typeface="+mn-cs"/>
            </a:endParaRPr>
          </a:p>
        </p:txBody>
      </p:sp>
      <p:sp>
        <p:nvSpPr>
          <p:cNvPr id="8" name="Bouton d'action : Précédent 12">
            <a:hlinkClick r:id="rId6" action="ppaction://hlinksldjump" highlightClick="1"/>
          </p:cNvPr>
          <p:cNvSpPr>
            <a:spLocks noChangeArrowheads="1"/>
          </p:cNvSpPr>
          <p:nvPr/>
        </p:nvSpPr>
        <p:spPr bwMode="auto">
          <a:xfrm>
            <a:off x="8250758" y="6022750"/>
            <a:ext cx="425242" cy="349250"/>
          </a:xfrm>
          <a:prstGeom prst="actionButtonBackPrevious">
            <a:avLst/>
          </a:prstGeom>
          <a:solidFill>
            <a:schemeClr val="accent6">
              <a:lumMod val="20000"/>
              <a:lumOff val="80000"/>
            </a:schemeClr>
          </a:solidFill>
          <a:ln w="9525" algn="ctr">
            <a:solidFill>
              <a:srgbClr val="FF0000"/>
            </a:solidFill>
            <a:round/>
            <a:headEnd/>
            <a:tailEnd/>
          </a:ln>
          <a:extLst/>
        </p:spPr>
        <p:txBody>
          <a:bodyPr lIns="90000" tIns="46800" rIns="90000" bIns="46800" anchor="ctr"/>
          <a:lstStyle/>
          <a:p>
            <a:pPr algn="ctr">
              <a:lnSpc>
                <a:spcPct val="80000"/>
              </a:lnSpc>
              <a:spcBef>
                <a:spcPct val="50000"/>
              </a:spcBef>
            </a:pPr>
            <a:endParaRPr lang="fr-FR"/>
          </a:p>
        </p:txBody>
      </p:sp>
    </p:spTree>
    <p:extLst>
      <p:ext uri="{BB962C8B-B14F-4D97-AF65-F5344CB8AC3E}">
        <p14:creationId xmlns:p14="http://schemas.microsoft.com/office/powerpoint/2010/main" val="22597713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p:cNvSpPr>
            <a:spLocks noGrp="1"/>
          </p:cNvSpPr>
          <p:nvPr>
            <p:ph type="title"/>
          </p:nvPr>
        </p:nvSpPr>
        <p:spPr/>
        <p:txBody>
          <a:bodyPr/>
          <a:lstStyle/>
          <a:p>
            <a:r>
              <a:rPr lang="fr-FR" dirty="0" err="1"/>
              <a:t>Rule</a:t>
            </a:r>
            <a:r>
              <a:rPr lang="fr-FR" dirty="0"/>
              <a:t> </a:t>
            </a:r>
            <a:r>
              <a:rPr lang="fr-FR" dirty="0" err="1"/>
              <a:t>traceability</a:t>
            </a:r>
            <a:r>
              <a:rPr lang="fr-FR" dirty="0"/>
              <a:t> &amp; design check</a:t>
            </a:r>
          </a:p>
        </p:txBody>
      </p:sp>
      <p:pic>
        <p:nvPicPr>
          <p:cNvPr id="8" name="Picture 6" descr="2005-03-02 22-40-33_Blagnac_00024"/>
          <p:cNvPicPr>
            <a:picLocks noChangeAspect="1" noChangeArrowheads="1"/>
          </p:cNvPicPr>
          <p:nvPr/>
        </p:nvPicPr>
        <p:blipFill>
          <a:blip r:embed="rId2">
            <a:extLst>
              <a:ext uri="{28A0092B-C50C-407E-A947-70E740481C1C}">
                <a14:useLocalDpi xmlns:a14="http://schemas.microsoft.com/office/drawing/2010/main" val="0"/>
              </a:ext>
            </a:extLst>
          </a:blip>
          <a:srcRect r="9" b="41"/>
          <a:stretch>
            <a:fillRect/>
          </a:stretch>
        </p:blipFill>
        <p:spPr bwMode="auto">
          <a:xfrm>
            <a:off x="6660232" y="2708920"/>
            <a:ext cx="1674812" cy="223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9" descr="sol1"/>
          <p:cNvPicPr>
            <a:picLocks noChangeAspect="1" noChangeArrowheads="1"/>
          </p:cNvPicPr>
          <p:nvPr/>
        </p:nvPicPr>
        <p:blipFill>
          <a:blip r:embed="rId3">
            <a:extLst>
              <a:ext uri="{28A0092B-C50C-407E-A947-70E740481C1C}">
                <a14:useLocalDpi xmlns:a14="http://schemas.microsoft.com/office/drawing/2010/main" val="0"/>
              </a:ext>
            </a:extLst>
          </a:blip>
          <a:srcRect b="127"/>
          <a:stretch>
            <a:fillRect/>
          </a:stretch>
        </p:blipFill>
        <p:spPr bwMode="auto">
          <a:xfrm>
            <a:off x="3347864" y="3104207"/>
            <a:ext cx="2160588" cy="144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7" name="Connecteur en arc 36"/>
          <p:cNvCxnSpPr/>
          <p:nvPr/>
        </p:nvCxnSpPr>
        <p:spPr>
          <a:xfrm rot="16200000" flipH="1">
            <a:off x="5876482" y="3988253"/>
            <a:ext cx="10619" cy="2491606"/>
          </a:xfrm>
          <a:prstGeom prst="curvedConnector3">
            <a:avLst>
              <a:gd name="adj1" fmla="val 5457142"/>
            </a:avLst>
          </a:prstGeom>
          <a:ln w="76200">
            <a:solidFill>
              <a:schemeClr val="accent6">
                <a:lumMod val="7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Connecteur en arc 37"/>
          <p:cNvCxnSpPr/>
          <p:nvPr/>
        </p:nvCxnSpPr>
        <p:spPr>
          <a:xfrm rot="16200000" flipH="1">
            <a:off x="2965495" y="4000459"/>
            <a:ext cx="10619" cy="2491606"/>
          </a:xfrm>
          <a:prstGeom prst="curvedConnector3">
            <a:avLst>
              <a:gd name="adj1" fmla="val 5457142"/>
            </a:avLst>
          </a:prstGeom>
          <a:ln w="76200">
            <a:solidFill>
              <a:schemeClr val="accent6">
                <a:lumMod val="7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9" name="Connecteur en arc 38"/>
          <p:cNvCxnSpPr/>
          <p:nvPr/>
        </p:nvCxnSpPr>
        <p:spPr>
          <a:xfrm rot="5400000" flipH="1" flipV="1">
            <a:off x="5924826" y="1374048"/>
            <a:ext cx="10619" cy="2491606"/>
          </a:xfrm>
          <a:prstGeom prst="curvedConnector3">
            <a:avLst>
              <a:gd name="adj1" fmla="val 5457142"/>
            </a:avLst>
          </a:prstGeom>
          <a:ln w="76200">
            <a:solidFill>
              <a:schemeClr val="accent6">
                <a:lumMod val="7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0" name="Connecteur en arc 39"/>
          <p:cNvCxnSpPr/>
          <p:nvPr/>
        </p:nvCxnSpPr>
        <p:spPr>
          <a:xfrm rot="5400000" flipH="1" flipV="1">
            <a:off x="3013839" y="1386254"/>
            <a:ext cx="10619" cy="2491606"/>
          </a:xfrm>
          <a:prstGeom prst="curvedConnector3">
            <a:avLst>
              <a:gd name="adj1" fmla="val 5457142"/>
            </a:avLst>
          </a:prstGeom>
          <a:ln w="76200">
            <a:solidFill>
              <a:schemeClr val="accent6">
                <a:lumMod val="7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1" name="ZoneTexte 40"/>
          <p:cNvSpPr txBox="1"/>
          <p:nvPr/>
        </p:nvSpPr>
        <p:spPr>
          <a:xfrm>
            <a:off x="3546098" y="1596698"/>
            <a:ext cx="1844608" cy="523220"/>
          </a:xfrm>
          <a:prstGeom prst="rect">
            <a:avLst/>
          </a:prstGeom>
          <a:noFill/>
        </p:spPr>
        <p:txBody>
          <a:bodyPr wrap="none" rtlCol="0">
            <a:spAutoFit/>
          </a:bodyPr>
          <a:lstStyle/>
          <a:p>
            <a:pPr algn="ctr"/>
            <a:r>
              <a:rPr lang="fr-FR" sz="2800" dirty="0" err="1"/>
              <a:t>Traceability</a:t>
            </a:r>
            <a:endParaRPr lang="fr-FR" sz="2800" dirty="0"/>
          </a:p>
        </p:txBody>
      </p:sp>
      <p:sp>
        <p:nvSpPr>
          <p:cNvPr id="42" name="ZoneTexte 41"/>
          <p:cNvSpPr txBox="1"/>
          <p:nvPr/>
        </p:nvSpPr>
        <p:spPr>
          <a:xfrm>
            <a:off x="3939251" y="5730914"/>
            <a:ext cx="1058303" cy="523220"/>
          </a:xfrm>
          <a:prstGeom prst="rect">
            <a:avLst/>
          </a:prstGeom>
          <a:noFill/>
        </p:spPr>
        <p:txBody>
          <a:bodyPr wrap="none" rtlCol="0">
            <a:spAutoFit/>
          </a:bodyPr>
          <a:lstStyle/>
          <a:p>
            <a:pPr algn="ctr"/>
            <a:r>
              <a:rPr lang="fr-FR" sz="2800" dirty="0"/>
              <a:t>Check</a:t>
            </a:r>
          </a:p>
        </p:txBody>
      </p:sp>
      <p:pic>
        <p:nvPicPr>
          <p:cNvPr id="10"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0987" y="1918949"/>
            <a:ext cx="2530022" cy="3811965"/>
          </a:xfrm>
          <a:prstGeom prst="rect">
            <a:avLst/>
          </a:prstGeom>
          <a:noFill/>
          <a:ln>
            <a:noFill/>
          </a:ln>
          <a:scene3d>
            <a:camera prst="perspectiveContrastingRightFacing"/>
            <a:lightRig rig="threePt" dir="t"/>
          </a:scene3d>
          <a:sp3d>
            <a:bevelT/>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01805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Problem statement &amp; objectives</a:t>
            </a:r>
            <a:endParaRPr lang="fr-FR" dirty="0"/>
          </a:p>
        </p:txBody>
      </p:sp>
      <p:sp>
        <p:nvSpPr>
          <p:cNvPr id="3" name="Espace réservé du contenu 2"/>
          <p:cNvSpPr>
            <a:spLocks noGrp="1"/>
          </p:cNvSpPr>
          <p:nvPr>
            <p:ph idx="1"/>
          </p:nvPr>
        </p:nvSpPr>
        <p:spPr>
          <a:xfrm>
            <a:off x="467544" y="1268760"/>
            <a:ext cx="8352472" cy="5040000"/>
          </a:xfrm>
        </p:spPr>
        <p:txBody>
          <a:bodyPr/>
          <a:lstStyle/>
          <a:p>
            <a:pPr marL="457200" indent="-457200">
              <a:buFont typeface="+mj-lt"/>
              <a:buAutoNum type="arabicPeriod"/>
            </a:pPr>
            <a:r>
              <a:rPr lang="en-GB" sz="1800" dirty="0"/>
              <a:t>Model and manage the design rules: since SIDP (design principles) are todays kinds of natural language requirements and explanations:</a:t>
            </a:r>
          </a:p>
          <a:p>
            <a:pPr lvl="2"/>
            <a:r>
              <a:rPr lang="en-GB" sz="1600" dirty="0"/>
              <a:t>not all the rules can be directly formalized in a way to be used to verify the design</a:t>
            </a:r>
          </a:p>
          <a:p>
            <a:pPr lvl="2"/>
            <a:r>
              <a:rPr lang="en-GB" sz="1600" dirty="0"/>
              <a:t>rules are spread over various products/programs</a:t>
            </a:r>
          </a:p>
          <a:p>
            <a:pPr lvl="2"/>
            <a:r>
              <a:rPr lang="en-GB" sz="1600" dirty="0"/>
              <a:t>rules evolve</a:t>
            </a:r>
          </a:p>
          <a:p>
            <a:pPr lvl="2"/>
            <a:r>
              <a:rPr lang="en-GB" sz="1600" dirty="0"/>
              <a:t>rules are complex artefacts made of text and picture and tables….</a:t>
            </a:r>
          </a:p>
          <a:p>
            <a:pPr lvl="1">
              <a:buFont typeface="Symbol" pitchFamily="18" charset="2"/>
              <a:buChar char="Þ"/>
            </a:pPr>
            <a:r>
              <a:rPr lang="en-GB" sz="1600" dirty="0">
                <a:solidFill>
                  <a:schemeClr val="accent6">
                    <a:lumMod val="75000"/>
                  </a:schemeClr>
                </a:solidFill>
              </a:rPr>
              <a:t>This problem is the one we have been considering primarily in the scope of </a:t>
            </a:r>
            <a:r>
              <a:rPr lang="en-GB" sz="1600" dirty="0" err="1">
                <a:solidFill>
                  <a:schemeClr val="accent6">
                    <a:lumMod val="75000"/>
                  </a:schemeClr>
                </a:solidFill>
              </a:rPr>
              <a:t>ModelWriter</a:t>
            </a:r>
            <a:r>
              <a:rPr lang="en-GB" sz="1600" dirty="0">
                <a:solidFill>
                  <a:schemeClr val="accent6">
                    <a:lumMod val="75000"/>
                  </a:schemeClr>
                </a:solidFill>
              </a:rPr>
              <a:t>, trying to define a rule model and knowledge base</a:t>
            </a:r>
          </a:p>
          <a:p>
            <a:pPr>
              <a:buFont typeface="Symbol" pitchFamily="18" charset="2"/>
              <a:buChar char="Þ"/>
            </a:pPr>
            <a:endParaRPr lang="en-GB" sz="1800" dirty="0"/>
          </a:p>
          <a:p>
            <a:pPr marL="457200" indent="-457200">
              <a:buFont typeface="+mj-lt"/>
              <a:buAutoNum type="arabicPeriod" startAt="2"/>
            </a:pPr>
            <a:r>
              <a:rPr lang="en-GB" sz="1800" dirty="0"/>
              <a:t>Enable mapping between rule model and design model, in order to automate identification of conflicts between rules and design, and then automate analysis of the impact of changes in rules or in design.</a:t>
            </a:r>
          </a:p>
          <a:p>
            <a:pPr marL="608013" lvl="3" indent="-342900">
              <a:buFont typeface="Symbol" pitchFamily="18" charset="2"/>
              <a:buChar char="Þ"/>
            </a:pPr>
            <a:r>
              <a:rPr lang="en-GB" dirty="0">
                <a:solidFill>
                  <a:srgbClr val="FF0000"/>
                </a:solidFill>
              </a:rPr>
              <a:t>This 2d objective is not a primary one for Airbus in </a:t>
            </a:r>
            <a:r>
              <a:rPr lang="en-GB" dirty="0" err="1">
                <a:solidFill>
                  <a:srgbClr val="FF0000"/>
                </a:solidFill>
              </a:rPr>
              <a:t>ModelWriter</a:t>
            </a:r>
            <a:r>
              <a:rPr lang="en-GB" dirty="0">
                <a:solidFill>
                  <a:srgbClr val="FF0000"/>
                </a:solidFill>
              </a:rPr>
              <a:t> because of the challenge of mapping 3D design models to the BOM… and because lack of skills and data in the context of the project</a:t>
            </a:r>
          </a:p>
          <a:p>
            <a:pPr marL="0" indent="0">
              <a:buNone/>
            </a:pPr>
            <a:r>
              <a:rPr lang="en-GB" sz="1800" dirty="0"/>
              <a:t>	</a:t>
            </a:r>
            <a:r>
              <a:rPr lang="en-GB" sz="1800" dirty="0">
                <a:solidFill>
                  <a:srgbClr val="0070C0"/>
                </a:solidFill>
              </a:rPr>
              <a:t>BUT to be consider to make the system amenable for formal analysis / 	&amp; we welcome Ford </a:t>
            </a:r>
            <a:r>
              <a:rPr lang="en-GB" sz="1800" dirty="0" err="1">
                <a:solidFill>
                  <a:srgbClr val="0070C0"/>
                </a:solidFill>
              </a:rPr>
              <a:t>Otosan</a:t>
            </a:r>
            <a:r>
              <a:rPr lang="en-GB" sz="1800" dirty="0">
                <a:solidFill>
                  <a:srgbClr val="0070C0"/>
                </a:solidFill>
              </a:rPr>
              <a:t> Use case </a:t>
            </a:r>
          </a:p>
          <a:p>
            <a:pPr marL="0" indent="0">
              <a:buNone/>
            </a:pPr>
            <a:endParaRPr lang="en-GB" sz="1800" dirty="0">
              <a:solidFill>
                <a:srgbClr val="0070C0"/>
              </a:solidFill>
            </a:endParaRPr>
          </a:p>
        </p:txBody>
      </p:sp>
    </p:spTree>
    <p:extLst>
      <p:ext uri="{BB962C8B-B14F-4D97-AF65-F5344CB8AC3E}">
        <p14:creationId xmlns:p14="http://schemas.microsoft.com/office/powerpoint/2010/main" val="74867946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 statement &amp; objectives</a:t>
            </a:r>
            <a:endParaRPr lang="en-GB" dirty="0"/>
          </a:p>
        </p:txBody>
      </p:sp>
      <p:graphicFrame>
        <p:nvGraphicFramePr>
          <p:cNvPr id="4" name="Tableau 3"/>
          <p:cNvGraphicFramePr>
            <a:graphicFrameLocks noGrp="1"/>
          </p:cNvGraphicFramePr>
          <p:nvPr>
            <p:extLst/>
          </p:nvPr>
        </p:nvGraphicFramePr>
        <p:xfrm>
          <a:off x="499948" y="1268760"/>
          <a:ext cx="7933308" cy="5120640"/>
        </p:xfrm>
        <a:graphic>
          <a:graphicData uri="http://schemas.openxmlformats.org/drawingml/2006/table">
            <a:tbl>
              <a:tblPr firstRow="1" bandRow="1">
                <a:tableStyleId>{7DF18680-E054-41AD-8BC1-D1AEF772440D}</a:tableStyleId>
              </a:tblPr>
              <a:tblGrid>
                <a:gridCol w="3712012">
                  <a:extLst>
                    <a:ext uri="{9D8B030D-6E8A-4147-A177-3AD203B41FA5}">
                      <a16:colId xmlns:a16="http://schemas.microsoft.com/office/drawing/2014/main" val="20000"/>
                    </a:ext>
                  </a:extLst>
                </a:gridCol>
                <a:gridCol w="4221296">
                  <a:extLst>
                    <a:ext uri="{9D8B030D-6E8A-4147-A177-3AD203B41FA5}">
                      <a16:colId xmlns:a16="http://schemas.microsoft.com/office/drawing/2014/main" val="20001"/>
                    </a:ext>
                  </a:extLst>
                </a:gridCol>
              </a:tblGrid>
              <a:tr h="370840">
                <a:tc gridSpan="2">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2000" dirty="0">
                          <a:latin typeface="+mn-lt"/>
                          <a:cs typeface="+mn-cs"/>
                        </a:rPr>
                        <a:t>(1) Manage rules/design principles and improve traceability </a:t>
                      </a:r>
                    </a:p>
                  </a:txBody>
                  <a:tcPr>
                    <a:solidFill>
                      <a:srgbClr val="92D050"/>
                    </a:solidFill>
                  </a:tcPr>
                </a:tc>
                <a:tc hMerge="1">
                  <a:txBody>
                    <a:bodyPr/>
                    <a:lstStyle/>
                    <a:p>
                      <a:endParaRPr lang="fr-FR"/>
                    </a:p>
                  </a:txBody>
                  <a:tcPr/>
                </a:tc>
                <a:extLst>
                  <a:ext uri="{0D108BD9-81ED-4DB2-BD59-A6C34878D82A}">
                    <a16:rowId xmlns:a16="http://schemas.microsoft.com/office/drawing/2014/main" val="10000"/>
                  </a:ext>
                </a:extLst>
              </a:tr>
              <a:tr h="370840">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2000" dirty="0"/>
                        <a:t>Easier search/retrieval of rules</a:t>
                      </a:r>
                      <a:endParaRPr lang="en-US" sz="2000" b="0" dirty="0">
                        <a:solidFill>
                          <a:srgbClr val="002060"/>
                        </a:solidFill>
                        <a:latin typeface="+mn-lt"/>
                        <a:cs typeface="+mn-cs"/>
                      </a:endParaRPr>
                    </a:p>
                  </a:txBody>
                  <a:tcPr/>
                </a:tc>
                <a:tc>
                  <a:txBody>
                    <a:bodyPr/>
                    <a:lstStyle/>
                    <a:p>
                      <a:pPr marL="342900" marR="0" indent="-342900" algn="l" defTabSz="914400" rtl="0" eaLnBrk="1" fontAlgn="auto" latinLnBrk="0" hangingPunct="1">
                        <a:lnSpc>
                          <a:spcPct val="100000"/>
                        </a:lnSpc>
                        <a:spcBef>
                          <a:spcPts val="0"/>
                        </a:spcBef>
                        <a:spcAft>
                          <a:spcPts val="0"/>
                        </a:spcAft>
                        <a:buClrTx/>
                        <a:buSzTx/>
                        <a:buFontTx/>
                        <a:buChar char="-"/>
                        <a:tabLst/>
                        <a:defRPr/>
                      </a:pPr>
                      <a:r>
                        <a:rPr lang="en-US" sz="2000" dirty="0"/>
                        <a:t>save costs/time by supporting DP consultation / retrieval in accordance to the needs</a:t>
                      </a:r>
                    </a:p>
                  </a:txBody>
                  <a:tcPr/>
                </a:tc>
                <a:extLst>
                  <a:ext uri="{0D108BD9-81ED-4DB2-BD59-A6C34878D82A}">
                    <a16:rowId xmlns:a16="http://schemas.microsoft.com/office/drawing/2014/main" val="10001"/>
                  </a:ext>
                </a:extLst>
              </a:tr>
              <a:tr h="370840">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2000" dirty="0"/>
                        <a:t>Easier change impact analysis at rules level</a:t>
                      </a:r>
                      <a:endParaRPr lang="en-US" sz="2000" b="0" dirty="0">
                        <a:solidFill>
                          <a:srgbClr val="002060"/>
                        </a:solidFill>
                        <a:latin typeface="+mn-lt"/>
                        <a:cs typeface="+mn-cs"/>
                      </a:endParaRPr>
                    </a:p>
                  </a:txBody>
                  <a:tcPr/>
                </a:tc>
                <a:tc>
                  <a:txBody>
                    <a:bodyPr/>
                    <a:lstStyle/>
                    <a:p>
                      <a:pPr marL="342900" marR="0" indent="-342900" algn="l" defTabSz="914400" rtl="0" eaLnBrk="1" fontAlgn="auto" latinLnBrk="0" hangingPunct="1">
                        <a:lnSpc>
                          <a:spcPct val="100000"/>
                        </a:lnSpc>
                        <a:spcBef>
                          <a:spcPts val="0"/>
                        </a:spcBef>
                        <a:spcAft>
                          <a:spcPts val="0"/>
                        </a:spcAft>
                        <a:buClrTx/>
                        <a:buSzTx/>
                        <a:buFontTx/>
                        <a:buChar char="-"/>
                        <a:tabLst/>
                        <a:defRPr/>
                      </a:pPr>
                      <a:r>
                        <a:rPr lang="en-US" sz="2000" dirty="0"/>
                        <a:t>save DP updating costs/time</a:t>
                      </a:r>
                    </a:p>
                    <a:p>
                      <a:pPr marL="342900" marR="0" indent="-342900" algn="l" defTabSz="914400" rtl="0" eaLnBrk="1" fontAlgn="auto" latinLnBrk="0" hangingPunct="1">
                        <a:lnSpc>
                          <a:spcPct val="100000"/>
                        </a:lnSpc>
                        <a:spcBef>
                          <a:spcPts val="0"/>
                        </a:spcBef>
                        <a:spcAft>
                          <a:spcPts val="0"/>
                        </a:spcAft>
                        <a:buClrTx/>
                        <a:buSzTx/>
                        <a:buFontTx/>
                        <a:buChar char="-"/>
                        <a:tabLst/>
                        <a:defRPr/>
                      </a:pPr>
                      <a:r>
                        <a:rPr lang="en-US" sz="2000" dirty="0"/>
                        <a:t>avoid non-compliance of design caused by DP updating lead time</a:t>
                      </a:r>
                    </a:p>
                  </a:txBody>
                  <a:tcPr/>
                </a:tc>
                <a:extLst>
                  <a:ext uri="{0D108BD9-81ED-4DB2-BD59-A6C34878D82A}">
                    <a16:rowId xmlns:a16="http://schemas.microsoft.com/office/drawing/2014/main" val="10002"/>
                  </a:ext>
                </a:extLst>
              </a:tr>
              <a:tr h="370840">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2000" dirty="0"/>
                        <a:t>Easier traceability between artefacts (BOM DB,</a:t>
                      </a:r>
                      <a:r>
                        <a:rPr lang="en-US" sz="2000" baseline="0" dirty="0"/>
                        <a:t> design models, CAD models…)</a:t>
                      </a:r>
                      <a:endParaRPr lang="en-US" sz="2000" b="0" dirty="0">
                        <a:solidFill>
                          <a:srgbClr val="002060"/>
                        </a:solidFill>
                        <a:latin typeface="+mn-lt"/>
                        <a:cs typeface="+mn-cs"/>
                      </a:endParaRPr>
                    </a:p>
                  </a:txBody>
                  <a:tcPr/>
                </a:tc>
                <a:tc>
                  <a:txBody>
                    <a:bodyPr/>
                    <a:lstStyle/>
                    <a:p>
                      <a:pPr marL="342900" marR="0" indent="-342900" algn="l" defTabSz="914400" rtl="0" eaLnBrk="1" fontAlgn="auto" latinLnBrk="0" hangingPunct="1">
                        <a:lnSpc>
                          <a:spcPct val="100000"/>
                        </a:lnSpc>
                        <a:spcBef>
                          <a:spcPts val="0"/>
                        </a:spcBef>
                        <a:spcAft>
                          <a:spcPts val="0"/>
                        </a:spcAft>
                        <a:buClrTx/>
                        <a:buSzTx/>
                        <a:buFontTx/>
                        <a:buChar char="-"/>
                        <a:tabLst/>
                        <a:defRPr/>
                      </a:pPr>
                      <a:r>
                        <a:rPr lang="en-US" sz="2000" dirty="0"/>
                        <a:t>keep traceability from</a:t>
                      </a:r>
                      <a:r>
                        <a:rPr lang="en-US" sz="2000" baseline="0" dirty="0"/>
                        <a:t> </a:t>
                      </a:r>
                      <a:r>
                        <a:rPr lang="en-US" sz="2000" dirty="0"/>
                        <a:t>upstream regulations to requirements and to downstream  design models</a:t>
                      </a:r>
                    </a:p>
                  </a:txBody>
                  <a:tcPr/>
                </a:tc>
                <a:extLst>
                  <a:ext uri="{0D108BD9-81ED-4DB2-BD59-A6C34878D82A}">
                    <a16:rowId xmlns:a16="http://schemas.microsoft.com/office/drawing/2014/main" val="10003"/>
                  </a:ext>
                </a:extLst>
              </a:tr>
              <a:tr h="370840">
                <a:tc gridSpan="2">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sz="2000" b="1" dirty="0">
                          <a:solidFill>
                            <a:schemeClr val="bg1"/>
                          </a:solidFill>
                          <a:latin typeface="+mn-lt"/>
                          <a:cs typeface="+mn-cs"/>
                        </a:rPr>
                        <a:t>(2) </a:t>
                      </a:r>
                      <a:r>
                        <a:rPr lang="en-GB" sz="2000" b="1" kern="1200" dirty="0">
                          <a:solidFill>
                            <a:schemeClr val="bg1"/>
                          </a:solidFill>
                          <a:latin typeface="+mn-lt"/>
                          <a:ea typeface="+mn-ea"/>
                          <a:cs typeface="+mn-cs"/>
                        </a:rPr>
                        <a:t>Automate identification of design conflicts against rules </a:t>
                      </a:r>
                    </a:p>
                  </a:txBody>
                  <a:tcPr>
                    <a:solidFill>
                      <a:srgbClr val="92D050"/>
                    </a:solidFill>
                  </a:tcPr>
                </a:tc>
                <a:tc hMerge="1">
                  <a:txBody>
                    <a:bodyPr/>
                    <a:lstStyle/>
                    <a:p>
                      <a:endParaRPr lang="fr-FR"/>
                    </a:p>
                  </a:txBody>
                  <a:tcPr/>
                </a:tc>
                <a:extLst>
                  <a:ext uri="{0D108BD9-81ED-4DB2-BD59-A6C34878D82A}">
                    <a16:rowId xmlns:a16="http://schemas.microsoft.com/office/drawing/2014/main" val="10004"/>
                  </a:ext>
                </a:extLst>
              </a:tr>
              <a:tr h="370840">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2000" b="0" dirty="0">
                          <a:solidFill>
                            <a:srgbClr val="002060"/>
                          </a:solidFill>
                          <a:latin typeface="+mn-lt"/>
                          <a:cs typeface="+mn-cs"/>
                        </a:rPr>
                        <a:t>Easier consistency checking of the design</a:t>
                      </a:r>
                      <a:r>
                        <a:rPr lang="en-US" sz="2000" b="0" baseline="0" dirty="0">
                          <a:solidFill>
                            <a:srgbClr val="002060"/>
                          </a:solidFill>
                          <a:latin typeface="+mn-lt"/>
                          <a:cs typeface="+mn-cs"/>
                        </a:rPr>
                        <a:t> (CAD) data</a:t>
                      </a:r>
                      <a:endParaRPr lang="en-US" sz="2000" b="0" dirty="0">
                        <a:solidFill>
                          <a:srgbClr val="002060"/>
                        </a:solidFill>
                        <a:latin typeface="+mn-lt"/>
                        <a:cs typeface="+mn-cs"/>
                      </a:endParaRPr>
                    </a:p>
                  </a:txBody>
                  <a:tcPr/>
                </a:tc>
                <a:tc>
                  <a:txBody>
                    <a:bodyPr/>
                    <a:lstStyle/>
                    <a:p>
                      <a:pPr marL="342900" marR="0" indent="-342900" algn="l" defTabSz="914400" rtl="0" eaLnBrk="1" fontAlgn="auto" latinLnBrk="0" hangingPunct="1">
                        <a:lnSpc>
                          <a:spcPct val="100000"/>
                        </a:lnSpc>
                        <a:spcBef>
                          <a:spcPts val="0"/>
                        </a:spcBef>
                        <a:spcAft>
                          <a:spcPts val="0"/>
                        </a:spcAft>
                        <a:buClrTx/>
                        <a:buSzTx/>
                        <a:buFontTx/>
                        <a:buChar char="-"/>
                        <a:tabLst/>
                        <a:defRPr/>
                      </a:pPr>
                      <a:r>
                        <a:rPr lang="en-US" sz="2000" b="0" dirty="0">
                          <a:solidFill>
                            <a:srgbClr val="002060"/>
                          </a:solidFill>
                          <a:latin typeface="+mn-lt"/>
                          <a:cs typeface="+mn-cs"/>
                        </a:rPr>
                        <a:t>Save time to retrieve applicable  rules</a:t>
                      </a:r>
                    </a:p>
                    <a:p>
                      <a:pPr marL="342900" marR="0" indent="-342900" algn="l" defTabSz="914400" rtl="0" eaLnBrk="1" fontAlgn="auto" latinLnBrk="0" hangingPunct="1">
                        <a:lnSpc>
                          <a:spcPct val="100000"/>
                        </a:lnSpc>
                        <a:spcBef>
                          <a:spcPts val="0"/>
                        </a:spcBef>
                        <a:spcAft>
                          <a:spcPts val="0"/>
                        </a:spcAft>
                        <a:buClrTx/>
                        <a:buSzTx/>
                        <a:buFontTx/>
                        <a:buChar char="-"/>
                        <a:tabLst/>
                        <a:defRPr/>
                      </a:pPr>
                      <a:r>
                        <a:rPr lang="en-US" sz="2000" b="0" dirty="0">
                          <a:solidFill>
                            <a:srgbClr val="002060"/>
                          </a:solidFill>
                          <a:latin typeface="+mn-lt"/>
                          <a:cs typeface="+mn-cs"/>
                        </a:rPr>
                        <a:t>avoid non-compliance of design </a:t>
                      </a:r>
                      <a:r>
                        <a:rPr lang="en-US" sz="2000" b="0" dirty="0" err="1">
                          <a:solidFill>
                            <a:srgbClr val="002060"/>
                          </a:solidFill>
                          <a:latin typeface="+mn-lt"/>
                          <a:cs typeface="+mn-cs"/>
                        </a:rPr>
                        <a:t>wrt</a:t>
                      </a:r>
                      <a:r>
                        <a:rPr lang="en-US" sz="2000" b="0" baseline="0" dirty="0">
                          <a:solidFill>
                            <a:srgbClr val="002060"/>
                          </a:solidFill>
                          <a:latin typeface="+mn-lt"/>
                          <a:cs typeface="+mn-cs"/>
                        </a:rPr>
                        <a:t> rules</a:t>
                      </a:r>
                      <a:endParaRPr lang="en-US" sz="2000" b="0" dirty="0">
                        <a:solidFill>
                          <a:srgbClr val="002060"/>
                        </a:solidFill>
                        <a:latin typeface="+mn-lt"/>
                        <a:cs typeface="+mn-cs"/>
                      </a:endParaRPr>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05035344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GB" dirty="0"/>
              <a:t>Solutions explored in MW</a:t>
            </a:r>
          </a:p>
        </p:txBody>
      </p:sp>
      <p:graphicFrame>
        <p:nvGraphicFramePr>
          <p:cNvPr id="4" name="Tableau 3"/>
          <p:cNvGraphicFramePr>
            <a:graphicFrameLocks noGrp="1"/>
          </p:cNvGraphicFramePr>
          <p:nvPr>
            <p:extLst/>
          </p:nvPr>
        </p:nvGraphicFramePr>
        <p:xfrm>
          <a:off x="323528" y="1124744"/>
          <a:ext cx="8640959" cy="4498463"/>
        </p:xfrm>
        <a:graphic>
          <a:graphicData uri="http://schemas.openxmlformats.org/drawingml/2006/table">
            <a:tbl>
              <a:tblPr firstRow="1" bandRow="1">
                <a:tableStyleId>{93296810-A885-4BE3-A3E7-6D5BEEA58F35}</a:tableStyleId>
              </a:tblPr>
              <a:tblGrid>
                <a:gridCol w="4536504">
                  <a:extLst>
                    <a:ext uri="{9D8B030D-6E8A-4147-A177-3AD203B41FA5}">
                      <a16:colId xmlns:a16="http://schemas.microsoft.com/office/drawing/2014/main" val="20000"/>
                    </a:ext>
                  </a:extLst>
                </a:gridCol>
                <a:gridCol w="3211103">
                  <a:extLst>
                    <a:ext uri="{9D8B030D-6E8A-4147-A177-3AD203B41FA5}">
                      <a16:colId xmlns:a16="http://schemas.microsoft.com/office/drawing/2014/main" val="20001"/>
                    </a:ext>
                  </a:extLst>
                </a:gridCol>
                <a:gridCol w="225658">
                  <a:extLst>
                    <a:ext uri="{9D8B030D-6E8A-4147-A177-3AD203B41FA5}">
                      <a16:colId xmlns:a16="http://schemas.microsoft.com/office/drawing/2014/main" val="20002"/>
                    </a:ext>
                  </a:extLst>
                </a:gridCol>
                <a:gridCol w="225658">
                  <a:extLst>
                    <a:ext uri="{9D8B030D-6E8A-4147-A177-3AD203B41FA5}">
                      <a16:colId xmlns:a16="http://schemas.microsoft.com/office/drawing/2014/main" val="20003"/>
                    </a:ext>
                  </a:extLst>
                </a:gridCol>
                <a:gridCol w="224467">
                  <a:extLst>
                    <a:ext uri="{9D8B030D-6E8A-4147-A177-3AD203B41FA5}">
                      <a16:colId xmlns:a16="http://schemas.microsoft.com/office/drawing/2014/main" val="20004"/>
                    </a:ext>
                  </a:extLst>
                </a:gridCol>
                <a:gridCol w="217569">
                  <a:extLst>
                    <a:ext uri="{9D8B030D-6E8A-4147-A177-3AD203B41FA5}">
                      <a16:colId xmlns:a16="http://schemas.microsoft.com/office/drawing/2014/main" val="20005"/>
                    </a:ext>
                  </a:extLst>
                </a:gridCol>
              </a:tblGrid>
              <a:tr h="144016">
                <a:tc>
                  <a:txBody>
                    <a:bodyPr/>
                    <a:lstStyle/>
                    <a:p>
                      <a:endParaRPr lang="en-GB" sz="1600" noProof="0" dirty="0"/>
                    </a:p>
                  </a:txBody>
                  <a:tcPr/>
                </a:tc>
                <a:tc>
                  <a:txBody>
                    <a:bodyPr/>
                    <a:lstStyle/>
                    <a:p>
                      <a:endParaRPr lang="en-GB" sz="1600" noProof="0" dirty="0"/>
                    </a:p>
                  </a:txBody>
                  <a:tcPr/>
                </a:tc>
                <a:tc>
                  <a:txBody>
                    <a:bodyPr/>
                    <a:lstStyle/>
                    <a:p>
                      <a:pPr algn="ctr"/>
                      <a:r>
                        <a:rPr lang="en-GB" sz="1600" noProof="0" dirty="0"/>
                        <a:t>1</a:t>
                      </a:r>
                    </a:p>
                  </a:txBody>
                  <a:tcPr/>
                </a:tc>
                <a:tc>
                  <a:txBody>
                    <a:bodyPr/>
                    <a:lstStyle/>
                    <a:p>
                      <a:pPr algn="ctr"/>
                      <a:r>
                        <a:rPr lang="en-GB" sz="1600" noProof="0" dirty="0"/>
                        <a:t>2</a:t>
                      </a:r>
                    </a:p>
                  </a:txBody>
                  <a:tcPr/>
                </a:tc>
                <a:tc>
                  <a:txBody>
                    <a:bodyPr/>
                    <a:lstStyle/>
                    <a:p>
                      <a:pPr algn="ctr"/>
                      <a:r>
                        <a:rPr lang="en-GB" sz="1600" noProof="0" dirty="0"/>
                        <a:t>3</a:t>
                      </a:r>
                    </a:p>
                  </a:txBody>
                  <a:tcPr/>
                </a:tc>
                <a:tc>
                  <a:txBody>
                    <a:bodyPr/>
                    <a:lstStyle/>
                    <a:p>
                      <a:pPr algn="ctr"/>
                      <a:r>
                        <a:rPr lang="en-GB" sz="1600" noProof="0" dirty="0"/>
                        <a:t>4</a:t>
                      </a:r>
                    </a:p>
                  </a:txBody>
                  <a:tcPr/>
                </a:tc>
                <a:extLst>
                  <a:ext uri="{0D108BD9-81ED-4DB2-BD59-A6C34878D82A}">
                    <a16:rowId xmlns:a16="http://schemas.microsoft.com/office/drawing/2014/main" val="10000"/>
                  </a:ext>
                </a:extLst>
              </a:tr>
              <a:tr h="63109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600" noProof="0" dirty="0"/>
                        <a:t>Use a Component taxonomy (~BOM) as a reference to annotate rules (rules as Text part / Taxonomy as Model part)</a:t>
                      </a:r>
                    </a:p>
                  </a:txBody>
                  <a:tcPr/>
                </a:tc>
                <a:tc>
                  <a:txBody>
                    <a:bodyPr/>
                    <a:lstStyle/>
                    <a:p>
                      <a:r>
                        <a:rPr lang="en-GB" sz="1600" noProof="0" dirty="0"/>
                        <a:t>MW synch. mechanism + Semantic Annotation tool (WP2+WP4)</a:t>
                      </a:r>
                    </a:p>
                  </a:txBody>
                  <a:tcPr/>
                </a:tc>
                <a:tc>
                  <a:txBody>
                    <a:bodyPr/>
                    <a:lstStyle/>
                    <a:p>
                      <a:pPr algn="ctr"/>
                      <a:r>
                        <a:rPr lang="en-GB" sz="1600" noProof="0" dirty="0"/>
                        <a:t>+</a:t>
                      </a:r>
                    </a:p>
                  </a:txBody>
                  <a:tcPr/>
                </a:tc>
                <a:tc>
                  <a:txBody>
                    <a:bodyPr/>
                    <a:lstStyle/>
                    <a:p>
                      <a:pPr algn="ctr"/>
                      <a:r>
                        <a:rPr lang="en-GB" sz="1600" noProof="0" dirty="0"/>
                        <a:t>+</a:t>
                      </a:r>
                    </a:p>
                  </a:txBody>
                  <a:tcPr/>
                </a:tc>
                <a:tc>
                  <a:txBody>
                    <a:bodyPr/>
                    <a:lstStyle/>
                    <a:p>
                      <a:pPr algn="ctr"/>
                      <a:r>
                        <a:rPr lang="en-GB" sz="1600" noProof="0" dirty="0"/>
                        <a:t>-</a:t>
                      </a:r>
                    </a:p>
                  </a:txBody>
                  <a:tcPr/>
                </a:tc>
                <a:tc>
                  <a:txBody>
                    <a:bodyPr/>
                    <a:lstStyle/>
                    <a:p>
                      <a:pPr algn="ctr"/>
                      <a:r>
                        <a:rPr lang="en-GB" sz="1600" noProof="0" dirty="0"/>
                        <a:t>-</a:t>
                      </a:r>
                    </a:p>
                  </a:txBody>
                  <a:tcPr/>
                </a:tc>
                <a:extLst>
                  <a:ext uri="{0D108BD9-81ED-4DB2-BD59-A6C34878D82A}">
                    <a16:rowId xmlns:a16="http://schemas.microsoft.com/office/drawing/2014/main" val="10001"/>
                  </a:ext>
                </a:extLst>
              </a:tr>
              <a:tr h="339821">
                <a:tc>
                  <a:txBody>
                    <a:bodyPr/>
                    <a:lstStyle/>
                    <a:p>
                      <a:r>
                        <a:rPr lang="en-GB" sz="1600" noProof="0" dirty="0"/>
                        <a:t>Extend first approach to annotate other</a:t>
                      </a:r>
                      <a:r>
                        <a:rPr lang="en-GB" sz="1600" baseline="0" noProof="0" dirty="0"/>
                        <a:t> </a:t>
                      </a:r>
                      <a:r>
                        <a:rPr lang="en-GB" sz="1600" noProof="0" dirty="0"/>
                        <a:t>artefacts/models</a:t>
                      </a:r>
                    </a:p>
                  </a:txBody>
                  <a:tcPr/>
                </a:tc>
                <a:tc>
                  <a:txBody>
                    <a:bodyPr/>
                    <a:lstStyle/>
                    <a:p>
                      <a:r>
                        <a:rPr lang="en-GB" sz="1600" noProof="0" dirty="0"/>
                        <a:t>MW synch. mechanism + Semantic Annotation tool (WP2+WP3+WP4)</a:t>
                      </a:r>
                    </a:p>
                  </a:txBody>
                  <a:tcPr/>
                </a:tc>
                <a:tc>
                  <a:txBody>
                    <a:bodyPr/>
                    <a:lstStyle/>
                    <a:p>
                      <a:pPr algn="ctr"/>
                      <a:r>
                        <a:rPr lang="en-GB" sz="1600" noProof="0" dirty="0"/>
                        <a:t>+</a:t>
                      </a:r>
                    </a:p>
                  </a:txBody>
                  <a:tcPr/>
                </a:tc>
                <a:tc>
                  <a:txBody>
                    <a:bodyPr/>
                    <a:lstStyle/>
                    <a:p>
                      <a:pPr algn="ctr"/>
                      <a:r>
                        <a:rPr lang="en-GB" sz="1600" noProof="0" dirty="0"/>
                        <a:t>-</a:t>
                      </a:r>
                    </a:p>
                  </a:txBody>
                  <a:tcPr/>
                </a:tc>
                <a:tc>
                  <a:txBody>
                    <a:bodyPr/>
                    <a:lstStyle/>
                    <a:p>
                      <a:pPr algn="ctr"/>
                      <a:r>
                        <a:rPr lang="en-GB" sz="1600" noProof="0" dirty="0"/>
                        <a:t>+</a:t>
                      </a:r>
                    </a:p>
                  </a:txBody>
                  <a:tcPr/>
                </a:tc>
                <a:tc>
                  <a:txBody>
                    <a:bodyPr/>
                    <a:lstStyle/>
                    <a:p>
                      <a:pPr algn="ctr"/>
                      <a:r>
                        <a:rPr lang="en-GB" sz="1600" noProof="0" dirty="0">
                          <a:solidFill>
                            <a:srgbClr val="FFC000"/>
                          </a:solidFill>
                        </a:rPr>
                        <a:t>+</a:t>
                      </a:r>
                    </a:p>
                  </a:txBody>
                  <a:tcPr/>
                </a:tc>
                <a:extLst>
                  <a:ext uri="{0D108BD9-81ED-4DB2-BD59-A6C34878D82A}">
                    <a16:rowId xmlns:a16="http://schemas.microsoft.com/office/drawing/2014/main" val="10002"/>
                  </a:ext>
                </a:extLst>
              </a:tr>
              <a:tr h="339821">
                <a:tc>
                  <a:txBody>
                    <a:bodyPr/>
                    <a:lstStyle/>
                    <a:p>
                      <a:r>
                        <a:rPr lang="en-GB" sz="1600" noProof="0" dirty="0"/>
                        <a:t>Add semantics</a:t>
                      </a:r>
                      <a:r>
                        <a:rPr lang="en-GB" sz="1600" baseline="0" noProof="0" dirty="0"/>
                        <a:t> to Component description (ontology) to enable reasoning</a:t>
                      </a:r>
                      <a:endParaRPr lang="en-GB" sz="1600" noProof="0" dirty="0"/>
                    </a:p>
                  </a:txBody>
                  <a:tcPr/>
                </a:tc>
                <a:tc>
                  <a:txBody>
                    <a:bodyPr/>
                    <a:lstStyle/>
                    <a:p>
                      <a:r>
                        <a:rPr lang="en-GB" sz="1600" noProof="0" dirty="0"/>
                        <a:t>MW synch. mechanism </a:t>
                      </a:r>
                      <a:r>
                        <a:rPr lang="en-GB" sz="1600" noProof="0" dirty="0">
                          <a:solidFill>
                            <a:schemeClr val="tx1"/>
                          </a:solidFill>
                        </a:rPr>
                        <a:t>+</a:t>
                      </a:r>
                      <a:r>
                        <a:rPr lang="en-GB" sz="1600" baseline="0" noProof="0" dirty="0">
                          <a:solidFill>
                            <a:schemeClr val="tx1"/>
                          </a:solidFill>
                        </a:rPr>
                        <a:t> </a:t>
                      </a:r>
                      <a:r>
                        <a:rPr lang="en-GB" sz="1600" noProof="0" dirty="0">
                          <a:solidFill>
                            <a:schemeClr val="tx1"/>
                          </a:solidFill>
                        </a:rPr>
                        <a:t>reasoning mechanisms dedicated to synchronization</a:t>
                      </a:r>
                      <a:r>
                        <a:rPr lang="en-GB" sz="1600" baseline="0" noProof="0" dirty="0">
                          <a:solidFill>
                            <a:schemeClr val="tx1"/>
                          </a:solidFill>
                        </a:rPr>
                        <a:t> (WP4+WP3)</a:t>
                      </a:r>
                      <a:endParaRPr lang="en-GB" sz="1600" noProof="0" dirty="0">
                        <a:solidFill>
                          <a:schemeClr val="tx1"/>
                        </a:solidFill>
                      </a:endParaRPr>
                    </a:p>
                  </a:txBody>
                  <a:tcPr/>
                </a:tc>
                <a:tc>
                  <a:txBody>
                    <a:bodyPr/>
                    <a:lstStyle/>
                    <a:p>
                      <a:pPr algn="ctr"/>
                      <a:r>
                        <a:rPr lang="en-GB" sz="1600" noProof="0" dirty="0"/>
                        <a:t>+</a:t>
                      </a:r>
                    </a:p>
                  </a:txBody>
                  <a:tcPr/>
                </a:tc>
                <a:tc>
                  <a:txBody>
                    <a:bodyPr/>
                    <a:lstStyle/>
                    <a:p>
                      <a:pPr algn="ctr"/>
                      <a:r>
                        <a:rPr lang="en-GB" sz="1600" noProof="0" dirty="0"/>
                        <a:t>+</a:t>
                      </a:r>
                    </a:p>
                  </a:txBody>
                  <a:tcPr/>
                </a:tc>
                <a:tc>
                  <a:txBody>
                    <a:bodyPr/>
                    <a:lstStyle/>
                    <a:p>
                      <a:pPr algn="ctr"/>
                      <a:r>
                        <a:rPr lang="en-GB" sz="1600" noProof="0" dirty="0"/>
                        <a:t>+</a:t>
                      </a:r>
                    </a:p>
                  </a:txBody>
                  <a:tcPr/>
                </a:tc>
                <a:tc>
                  <a:txBody>
                    <a:bodyPr/>
                    <a:lstStyle/>
                    <a:p>
                      <a:pPr algn="ctr"/>
                      <a:endParaRPr lang="en-GB" sz="1600" noProof="0" dirty="0"/>
                    </a:p>
                  </a:txBody>
                  <a:tcPr/>
                </a:tc>
                <a:extLst>
                  <a:ext uri="{0D108BD9-81ED-4DB2-BD59-A6C34878D82A}">
                    <a16:rowId xmlns:a16="http://schemas.microsoft.com/office/drawing/2014/main" val="10003"/>
                  </a:ext>
                </a:extLst>
              </a:tr>
              <a:tr h="87134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600" noProof="0" dirty="0"/>
                        <a:t>Model rules written in natural language</a:t>
                      </a:r>
                      <a:r>
                        <a:rPr lang="en-GB" sz="1600" baseline="0" noProof="0" dirty="0"/>
                        <a:t> </a:t>
                      </a:r>
                      <a:r>
                        <a:rPr lang="en-GB" sz="1600" noProof="0" dirty="0"/>
                        <a:t>by formalizing them</a:t>
                      </a:r>
                      <a:r>
                        <a:rPr lang="en-GB" sz="1600" baseline="0" noProof="0" dirty="0"/>
                        <a:t> </a:t>
                      </a:r>
                      <a:r>
                        <a:rPr lang="en-GB" sz="1600" noProof="0" dirty="0"/>
                        <a:t>in Description Logic and vice</a:t>
                      </a:r>
                      <a:r>
                        <a:rPr lang="en-GB" sz="1600" baseline="0" noProof="0" dirty="0"/>
                        <a:t> versa </a:t>
                      </a:r>
                      <a:r>
                        <a:rPr lang="en-GB" sz="1600" noProof="0" dirty="0"/>
                        <a:t>/ Ability to dynamically update the Component ontology and apply some checks on design rules</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600" noProof="0" dirty="0"/>
                        <a:t>MW synch. mechanism</a:t>
                      </a:r>
                      <a:r>
                        <a:rPr lang="en-GB" sz="1600" baseline="0" noProof="0" dirty="0"/>
                        <a:t> + </a:t>
                      </a:r>
                      <a:r>
                        <a:rPr lang="en-GB" sz="1600" noProof="0" dirty="0"/>
                        <a:t>Semantic parsing/DL generation</a:t>
                      </a:r>
                      <a:r>
                        <a:rPr lang="en-GB" sz="1600" baseline="0" noProof="0" dirty="0"/>
                        <a:t> </a:t>
                      </a:r>
                      <a:r>
                        <a:rPr lang="en-GB" sz="1600" kern="1200" noProof="0" dirty="0">
                          <a:solidFill>
                            <a:schemeClr val="dk1"/>
                          </a:solidFill>
                          <a:latin typeface="+mn-lt"/>
                          <a:ea typeface="+mn-ea"/>
                          <a:cs typeface="+mn-cs"/>
                        </a:rPr>
                        <a:t>(WP4+WP2)</a:t>
                      </a:r>
                    </a:p>
                  </a:txBody>
                  <a:tcPr/>
                </a:tc>
                <a:tc>
                  <a:txBody>
                    <a:bodyPr/>
                    <a:lstStyle/>
                    <a:p>
                      <a:pPr algn="ctr"/>
                      <a:endParaRPr lang="en-GB" sz="1600" noProof="0" dirty="0"/>
                    </a:p>
                  </a:txBody>
                  <a:tcPr/>
                </a:tc>
                <a:tc>
                  <a:txBody>
                    <a:bodyPr/>
                    <a:lstStyle/>
                    <a:p>
                      <a:pPr algn="ctr"/>
                      <a:r>
                        <a:rPr lang="en-GB" sz="1600" noProof="0" dirty="0"/>
                        <a:t>+</a:t>
                      </a:r>
                    </a:p>
                  </a:txBody>
                  <a:tcPr/>
                </a:tc>
                <a:tc>
                  <a:txBody>
                    <a:bodyPr/>
                    <a:lstStyle/>
                    <a:p>
                      <a:pPr algn="ctr"/>
                      <a:r>
                        <a:rPr lang="en-GB" sz="1600" noProof="0" dirty="0"/>
                        <a:t>+</a:t>
                      </a:r>
                    </a:p>
                  </a:txBody>
                  <a:tcPr/>
                </a:tc>
                <a:tc>
                  <a:txBody>
                    <a:bodyPr/>
                    <a:lstStyle/>
                    <a:p>
                      <a:pPr algn="ctr"/>
                      <a:r>
                        <a:rPr lang="en-GB" sz="1600" noProof="0" dirty="0"/>
                        <a:t>+</a:t>
                      </a:r>
                    </a:p>
                  </a:txBody>
                  <a:tcPr/>
                </a:tc>
                <a:extLst>
                  <a:ext uri="{0D108BD9-81ED-4DB2-BD59-A6C34878D82A}">
                    <a16:rowId xmlns:a16="http://schemas.microsoft.com/office/drawing/2014/main" val="10004"/>
                  </a:ext>
                </a:extLst>
              </a:tr>
              <a:tr h="87134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600" noProof="0" dirty="0"/>
                        <a:t>Model rules written in natural language</a:t>
                      </a:r>
                      <a:r>
                        <a:rPr lang="en-GB" sz="1600" baseline="0" noProof="0" dirty="0"/>
                        <a:t> </a:t>
                      </a:r>
                      <a:r>
                        <a:rPr lang="en-GB" sz="1600" noProof="0" dirty="0"/>
                        <a:t>by formalizing the rules in relational logic </a:t>
                      </a:r>
                    </a:p>
                  </a:txBody>
                  <a:tcPr/>
                </a:tc>
                <a:tc>
                  <a:txBody>
                    <a:bodyPr/>
                    <a:lstStyle/>
                    <a:p>
                      <a:r>
                        <a:rPr lang="en-GB" sz="1600" noProof="0" dirty="0"/>
                        <a:t>MW synch. mechanism</a:t>
                      </a:r>
                      <a:r>
                        <a:rPr lang="en-GB" sz="1600" baseline="0" noProof="0" dirty="0"/>
                        <a:t> + </a:t>
                      </a:r>
                      <a:r>
                        <a:rPr lang="en-GB" sz="1600" noProof="0" dirty="0"/>
                        <a:t>MW model</a:t>
                      </a:r>
                      <a:r>
                        <a:rPr lang="en-GB" sz="1600" baseline="0" noProof="0" dirty="0"/>
                        <a:t> (WP4+WP3)</a:t>
                      </a:r>
                      <a:endParaRPr lang="en-GB" sz="1600" noProof="0" dirty="0"/>
                    </a:p>
                  </a:txBody>
                  <a:tcPr/>
                </a:tc>
                <a:tc>
                  <a:txBody>
                    <a:bodyPr/>
                    <a:lstStyle/>
                    <a:p>
                      <a:pPr algn="ctr"/>
                      <a:endParaRPr lang="en-GB" sz="1600" noProof="0" dirty="0"/>
                    </a:p>
                  </a:txBody>
                  <a:tcPr/>
                </a:tc>
                <a:tc>
                  <a:txBody>
                    <a:bodyPr/>
                    <a:lstStyle/>
                    <a:p>
                      <a:pPr algn="ctr"/>
                      <a:endParaRPr lang="en-GB" sz="1600" noProof="0" dirty="0"/>
                    </a:p>
                  </a:txBody>
                  <a:tcPr/>
                </a:tc>
                <a:tc>
                  <a:txBody>
                    <a:bodyPr/>
                    <a:lstStyle/>
                    <a:p>
                      <a:pPr algn="ctr"/>
                      <a:r>
                        <a:rPr lang="en-GB" sz="1600" noProof="0" dirty="0"/>
                        <a:t>+</a:t>
                      </a:r>
                    </a:p>
                  </a:txBody>
                  <a:tcPr/>
                </a:tc>
                <a:tc>
                  <a:txBody>
                    <a:bodyPr/>
                    <a:lstStyle/>
                    <a:p>
                      <a:pPr algn="ctr"/>
                      <a:r>
                        <a:rPr lang="en-GB" sz="1600" noProof="0" dirty="0"/>
                        <a:t>+</a:t>
                      </a:r>
                    </a:p>
                  </a:txBody>
                  <a:tcPr/>
                </a:tc>
                <a:extLst>
                  <a:ext uri="{0D108BD9-81ED-4DB2-BD59-A6C34878D82A}">
                    <a16:rowId xmlns:a16="http://schemas.microsoft.com/office/drawing/2014/main" val="10005"/>
                  </a:ext>
                </a:extLst>
              </a:tr>
            </a:tbl>
          </a:graphicData>
        </a:graphic>
      </p:graphicFrame>
      <p:sp>
        <p:nvSpPr>
          <p:cNvPr id="6" name="ZoneTexte 5"/>
          <p:cNvSpPr txBox="1"/>
          <p:nvPr/>
        </p:nvSpPr>
        <p:spPr>
          <a:xfrm>
            <a:off x="1475656" y="5900042"/>
            <a:ext cx="6395853" cy="369332"/>
          </a:xfrm>
          <a:prstGeom prst="rect">
            <a:avLst/>
          </a:prstGeom>
          <a:noFill/>
        </p:spPr>
        <p:txBody>
          <a:bodyPr wrap="none" rtlCol="0">
            <a:spAutoFit/>
          </a:bodyPr>
          <a:lstStyle/>
          <a:p>
            <a:r>
              <a:rPr lang="en-GB" b="1" dirty="0"/>
              <a:t>1=Rule retrieval,  2=Rule change,  3= Traceability,  4=Design check</a:t>
            </a:r>
          </a:p>
        </p:txBody>
      </p:sp>
    </p:spTree>
    <p:extLst>
      <p:ext uri="{BB962C8B-B14F-4D97-AF65-F5344CB8AC3E}">
        <p14:creationId xmlns:p14="http://schemas.microsoft.com/office/powerpoint/2010/main" val="285748303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Some</a:t>
            </a:r>
            <a:r>
              <a:rPr lang="fr-FR" dirty="0"/>
              <a:t> </a:t>
            </a:r>
            <a:r>
              <a:rPr lang="fr-FR" dirty="0" err="1"/>
              <a:t>Facts</a:t>
            </a:r>
            <a:r>
              <a:rPr lang="fr-FR" dirty="0"/>
              <a:t>, Impact, and </a:t>
            </a:r>
            <a:r>
              <a:rPr lang="fr-FR" dirty="0" err="1"/>
              <a:t>KPIs</a:t>
            </a:r>
            <a:endParaRPr lang="fr-FR" dirty="0"/>
          </a:p>
        </p:txBody>
      </p:sp>
      <p:sp>
        <p:nvSpPr>
          <p:cNvPr id="3" name="Espace réservé du contenu 2"/>
          <p:cNvSpPr>
            <a:spLocks noGrp="1"/>
          </p:cNvSpPr>
          <p:nvPr>
            <p:ph idx="1"/>
          </p:nvPr>
        </p:nvSpPr>
        <p:spPr/>
        <p:txBody>
          <a:bodyPr/>
          <a:lstStyle/>
          <a:p>
            <a:endParaRPr lang="en-US" sz="2000" dirty="0"/>
          </a:p>
          <a:p>
            <a:r>
              <a:rPr lang="en-US" sz="2000" dirty="0"/>
              <a:t>Scope of 900 documents</a:t>
            </a:r>
          </a:p>
          <a:p>
            <a:r>
              <a:rPr lang="en-US" sz="2000" dirty="0"/>
              <a:t>ATA : disciplines: 6179 ATA number (</a:t>
            </a:r>
            <a:r>
              <a:rPr lang="en-US" sz="2000" dirty="0" err="1"/>
              <a:t>chapter+subchapters</a:t>
            </a:r>
            <a:r>
              <a:rPr lang="en-US" sz="2000" dirty="0"/>
              <a:t>)</a:t>
            </a:r>
          </a:p>
          <a:p>
            <a:r>
              <a:rPr lang="en-US" sz="2000" dirty="0"/>
              <a:t>Today (@MW project start) duration of documents updating process: ~ 6 months</a:t>
            </a:r>
          </a:p>
          <a:p>
            <a:r>
              <a:rPr lang="en-US" sz="2000" dirty="0"/>
              <a:t>900 to 1000 potential users per Program or 200 per Derivatives</a:t>
            </a:r>
          </a:p>
          <a:p>
            <a:r>
              <a:rPr lang="en-US" sz="2000" dirty="0"/>
              <a:t>Total number of rules? ~3000 rules (TBC)</a:t>
            </a:r>
          </a:p>
          <a:p>
            <a:r>
              <a:rPr lang="en-US" sz="2000" dirty="0"/>
              <a:t>Expected Rule coverage in the use cases? ~50%</a:t>
            </a:r>
          </a:p>
          <a:p>
            <a:pPr lvl="1"/>
            <a:r>
              <a:rPr lang="en-US" sz="1800" dirty="0"/>
              <a:t>966 rewritten rules (quality to be checked)</a:t>
            </a:r>
          </a:p>
          <a:p>
            <a:pPr lvl="1"/>
            <a:r>
              <a:rPr lang="en-US" sz="1800" dirty="0"/>
              <a:t>Coming from 7 different SIDP docs (SIDP 92 is missing in the table below that shows the coverage of rewritten rules </a:t>
            </a:r>
            <a:r>
              <a:rPr lang="en-US" sz="1800" dirty="0" err="1"/>
              <a:t>wrt</a:t>
            </a:r>
            <a:r>
              <a:rPr lang="en-US" sz="1800" dirty="0"/>
              <a:t> to SIDP docs)</a:t>
            </a:r>
          </a:p>
          <a:p>
            <a:pPr lvl="1"/>
            <a:endParaRPr lang="en-US" dirty="0"/>
          </a:p>
          <a:p>
            <a:endParaRPr lang="en-US" dirty="0"/>
          </a:p>
          <a:p>
            <a:endParaRPr lang="en-US" dirty="0"/>
          </a:p>
        </p:txBody>
      </p:sp>
      <p:pic>
        <p:nvPicPr>
          <p:cNvPr id="4" name="Picture 2"/>
          <p:cNvPicPr/>
          <p:nvPr/>
        </p:nvPicPr>
        <p:blipFill>
          <a:blip r:embed="rId2">
            <a:extLst>
              <a:ext uri="{28A0092B-C50C-407E-A947-70E740481C1C}">
                <a14:useLocalDpi xmlns:a14="http://schemas.microsoft.com/office/drawing/2010/main" val="0"/>
              </a:ext>
            </a:extLst>
          </a:blip>
          <a:srcRect/>
          <a:stretch>
            <a:fillRect/>
          </a:stretch>
        </p:blipFill>
        <p:spPr bwMode="auto">
          <a:xfrm>
            <a:off x="2483768" y="5159888"/>
            <a:ext cx="2944495" cy="932815"/>
          </a:xfrm>
          <a:prstGeom prst="rect">
            <a:avLst/>
          </a:prstGeom>
          <a:noFill/>
        </p:spPr>
      </p:pic>
    </p:spTree>
    <p:extLst>
      <p:ext uri="{BB962C8B-B14F-4D97-AF65-F5344CB8AC3E}">
        <p14:creationId xmlns:p14="http://schemas.microsoft.com/office/powerpoint/2010/main" val="11183075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9" name="Picture 2"/>
          <p:cNvPicPr/>
          <p:nvPr/>
        </p:nvPicPr>
        <p:blipFill>
          <a:blip r:embed="rId3"/>
          <a:stretch/>
        </p:blipFill>
        <p:spPr>
          <a:xfrm>
            <a:off x="7920" y="4948560"/>
            <a:ext cx="1611360" cy="757080"/>
          </a:xfrm>
          <a:prstGeom prst="rect">
            <a:avLst/>
          </a:prstGeom>
          <a:ln>
            <a:noFill/>
          </a:ln>
        </p:spPr>
      </p:pic>
      <p:sp>
        <p:nvSpPr>
          <p:cNvPr id="90" name="TextShape 1"/>
          <p:cNvSpPr txBox="1"/>
          <p:nvPr/>
        </p:nvSpPr>
        <p:spPr>
          <a:xfrm>
            <a:off x="468000" y="144000"/>
            <a:ext cx="6227640" cy="827640"/>
          </a:xfrm>
          <a:prstGeom prst="rect">
            <a:avLst/>
          </a:prstGeom>
          <a:noFill/>
          <a:ln>
            <a:noFill/>
          </a:ln>
        </p:spPr>
        <p:txBody>
          <a:bodyPr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nl-NL" sz="2400" b="1" i="0" u="none" strike="noStrike" kern="0" cap="none" spc="-1" normalizeH="0" baseline="0" noProof="0">
                <a:ln>
                  <a:noFill/>
                </a:ln>
                <a:solidFill>
                  <a:srgbClr val="00A651"/>
                </a:solidFill>
                <a:effectLst/>
                <a:uLnTx/>
                <a:uFill>
                  <a:solidFill>
                    <a:srgbClr val="FFFFFF"/>
                  </a:solidFill>
                </a:uFill>
                <a:latin typeface="Arial"/>
              </a:rPr>
              <a:t>Participants
ModelWriter #1 Review</a:t>
            </a:r>
            <a:endParaRPr kumimoji="0" lang="nl-NL" sz="1800" b="0" i="0" u="none" strike="noStrike" kern="0" cap="none" spc="-1" normalizeH="0" baseline="0" noProof="0">
              <a:ln>
                <a:noFill/>
              </a:ln>
              <a:solidFill>
                <a:srgbClr val="000000"/>
              </a:solidFill>
              <a:effectLst/>
              <a:uLnTx/>
              <a:uFill>
                <a:solidFill>
                  <a:srgbClr val="FFFFFF"/>
                </a:solidFill>
              </a:uFill>
              <a:latin typeface="Calibri"/>
            </a:endParaRPr>
          </a:p>
        </p:txBody>
      </p:sp>
      <p:sp>
        <p:nvSpPr>
          <p:cNvPr id="91" name="CustomShape 2"/>
          <p:cNvSpPr/>
          <p:nvPr/>
        </p:nvSpPr>
        <p:spPr>
          <a:xfrm>
            <a:off x="3492360" y="1775160"/>
            <a:ext cx="2879640" cy="853200"/>
          </a:xfrm>
          <a:prstGeom prst="rect">
            <a:avLst/>
          </a:prstGeom>
          <a:noFill/>
          <a:ln>
            <a:noFill/>
          </a:ln>
        </p:spPr>
        <p:style>
          <a:lnRef idx="0">
            <a:scrgbClr r="0" g="0" b="0"/>
          </a:lnRef>
          <a:fillRef idx="0">
            <a:scrgbClr r="0" g="0" b="0"/>
          </a:fillRef>
          <a:effectRef idx="0">
            <a:scrgbClr r="0" g="0" b="0"/>
          </a:effectRef>
          <a:fontRef idx="minor"/>
        </p:style>
        <p:txBody>
          <a:bodyPr/>
          <a:lstStyle/>
          <a:p>
            <a:pPr marL="343080" marR="0" lvl="0" indent="-342720" defTabSz="914400" eaLnBrk="1" fontAlgn="auto" latinLnBrk="0" hangingPunct="1">
              <a:lnSpc>
                <a:spcPct val="100000"/>
              </a:lnSpc>
              <a:spcBef>
                <a:spcPts val="0"/>
              </a:spcBef>
              <a:spcAft>
                <a:spcPts val="0"/>
              </a:spcAft>
              <a:buClr>
                <a:srgbClr val="000000"/>
              </a:buClr>
              <a:buSzTx/>
              <a:buFont typeface="Wingdings" charset="2"/>
              <a:buChar char=""/>
              <a:tabLst/>
              <a:defRPr/>
            </a:pPr>
            <a:r>
              <a:rPr kumimoji="0" lang="en-US" sz="2000" b="0" i="0" u="none" strike="noStrike" kern="0" cap="none" spc="-1" normalizeH="0" baseline="0" noProof="0">
                <a:ln>
                  <a:noFill/>
                </a:ln>
                <a:solidFill>
                  <a:srgbClr val="000000"/>
                </a:solidFill>
                <a:effectLst/>
                <a:uLnTx/>
                <a:uFill>
                  <a:solidFill>
                    <a:srgbClr val="FFFFFF"/>
                  </a:solidFill>
                </a:uFill>
                <a:latin typeface="Arial"/>
              </a:rPr>
              <a:t>Yvan Lussaud</a:t>
            </a:r>
            <a:endParaRPr kumimoji="0" lang="en-US" sz="2200" b="0" i="0" u="none" strike="noStrike" kern="0" cap="none" spc="-1" normalizeH="0" baseline="0" noProof="0">
              <a:ln>
                <a:noFill/>
              </a:ln>
              <a:solidFill>
                <a:srgbClr val="000000"/>
              </a:solidFill>
              <a:effectLst/>
              <a:uLnTx/>
              <a:uFill>
                <a:solidFill>
                  <a:srgbClr val="FFFFFF"/>
                </a:solidFill>
              </a:uFill>
              <a:latin typeface="Arial"/>
            </a:endParaRPr>
          </a:p>
          <a:p>
            <a:pPr marL="343080" marR="0" lvl="0" indent="-342720" defTabSz="914400" eaLnBrk="1" fontAlgn="auto" latinLnBrk="0" hangingPunct="1">
              <a:lnSpc>
                <a:spcPct val="100000"/>
              </a:lnSpc>
              <a:spcBef>
                <a:spcPts val="0"/>
              </a:spcBef>
              <a:spcAft>
                <a:spcPts val="0"/>
              </a:spcAft>
              <a:buClr>
                <a:srgbClr val="000000"/>
              </a:buClr>
              <a:buSzTx/>
              <a:buFont typeface="Wingdings" charset="2"/>
              <a:buChar char=""/>
              <a:tabLst/>
              <a:defRPr/>
            </a:pPr>
            <a:r>
              <a:rPr kumimoji="0" lang="en-US" sz="2000" b="0" i="0" u="none" strike="noStrike" kern="0" cap="none" spc="-1" normalizeH="0" baseline="0" noProof="0">
                <a:ln>
                  <a:noFill/>
                </a:ln>
                <a:solidFill>
                  <a:srgbClr val="000000"/>
                </a:solidFill>
                <a:effectLst/>
                <a:uLnTx/>
                <a:uFill>
                  <a:solidFill>
                    <a:srgbClr val="FFFFFF"/>
                  </a:solidFill>
                </a:uFill>
                <a:latin typeface="Arial"/>
              </a:rPr>
              <a:t>Etienne Juliot</a:t>
            </a:r>
            <a:endParaRPr kumimoji="0" lang="en-US" sz="2200" b="0" i="0" u="none" strike="noStrike" kern="0" cap="none" spc="-1" normalizeH="0" baseline="0" noProof="0">
              <a:ln>
                <a:noFill/>
              </a:ln>
              <a:solidFill>
                <a:srgbClr val="000000"/>
              </a:solidFill>
              <a:effectLst/>
              <a:uLnTx/>
              <a:uFill>
                <a:solidFill>
                  <a:srgbClr val="FFFFFF"/>
                </a:solidFill>
              </a:uFill>
              <a:latin typeface="Arial"/>
            </a:endParaRPr>
          </a:p>
        </p:txBody>
      </p:sp>
      <p:pic>
        <p:nvPicPr>
          <p:cNvPr id="92" name="Picture 14"/>
          <p:cNvPicPr/>
          <p:nvPr/>
        </p:nvPicPr>
        <p:blipFill>
          <a:blip r:embed="rId4"/>
          <a:stretch/>
        </p:blipFill>
        <p:spPr>
          <a:xfrm>
            <a:off x="3461400" y="1188360"/>
            <a:ext cx="1079640" cy="550440"/>
          </a:xfrm>
          <a:prstGeom prst="rect">
            <a:avLst/>
          </a:prstGeom>
          <a:ln>
            <a:noFill/>
          </a:ln>
        </p:spPr>
      </p:pic>
      <p:sp>
        <p:nvSpPr>
          <p:cNvPr id="93" name="TextShape 3"/>
          <p:cNvSpPr txBox="1"/>
          <p:nvPr/>
        </p:nvSpPr>
        <p:spPr>
          <a:xfrm>
            <a:off x="-252360" y="1215720"/>
            <a:ext cx="3887640" cy="1481040"/>
          </a:xfrm>
          <a:prstGeom prst="rect">
            <a:avLst/>
          </a:prstGeom>
          <a:noFill/>
          <a:ln>
            <a:noFill/>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nl-NL" sz="2200" b="0" i="0" u="none" strike="noStrike" kern="0" cap="none" spc="-1" normalizeH="0" baseline="0" noProof="0">
                <a:ln>
                  <a:noFill/>
                </a:ln>
                <a:solidFill>
                  <a:srgbClr val="000000"/>
                </a:solidFill>
                <a:effectLst/>
                <a:uLnTx/>
                <a:uFill>
                  <a:solidFill>
                    <a:srgbClr val="FFFFFF"/>
                  </a:solidFill>
                </a:uFill>
                <a:latin typeface="Arial"/>
              </a:rPr>
              <a:t> </a:t>
            </a:r>
          </a:p>
          <a:p>
            <a:pPr marL="625320" marR="0" lvl="1" indent="-264600" defTabSz="914400" eaLnBrk="1" fontAlgn="auto" latinLnBrk="0" hangingPunct="1">
              <a:lnSpc>
                <a:spcPct val="100000"/>
              </a:lnSpc>
              <a:spcBef>
                <a:spcPts val="0"/>
              </a:spcBef>
              <a:spcAft>
                <a:spcPts val="0"/>
              </a:spcAft>
              <a:buClr>
                <a:srgbClr val="000000"/>
              </a:buClr>
              <a:buSzTx/>
              <a:buFont typeface="Wingdings" charset="2"/>
              <a:buChar char=""/>
              <a:tabLst/>
              <a:defRPr/>
            </a:pPr>
            <a:r>
              <a:rPr kumimoji="0" lang="nl-NL" sz="2000" b="0" i="0" u="none" strike="noStrike" kern="0" cap="none" spc="-1" normalizeH="0" baseline="0" noProof="0">
                <a:ln>
                  <a:noFill/>
                </a:ln>
                <a:solidFill>
                  <a:srgbClr val="000000"/>
                </a:solidFill>
                <a:effectLst/>
                <a:uLnTx/>
                <a:uFill>
                  <a:solidFill>
                    <a:srgbClr val="FFFFFF"/>
                  </a:solidFill>
                </a:uFill>
                <a:latin typeface="Arial"/>
              </a:rPr>
              <a:t>Ferhat Erata</a:t>
            </a:r>
            <a:endParaRPr kumimoji="0" lang="nl-NL" sz="1800" b="0" i="0" u="none" strike="noStrike" kern="0" cap="none" spc="-1" normalizeH="0" baseline="0" noProof="0">
              <a:ln>
                <a:noFill/>
              </a:ln>
              <a:solidFill>
                <a:srgbClr val="000000"/>
              </a:solidFill>
              <a:effectLst/>
              <a:uLnTx/>
              <a:uFill>
                <a:solidFill>
                  <a:srgbClr val="FFFFFF"/>
                </a:solidFill>
              </a:uFill>
              <a:latin typeface="Arial"/>
            </a:endParaRPr>
          </a:p>
          <a:p>
            <a:pPr marL="625320" marR="0" lvl="1" indent="-264600" defTabSz="914400" eaLnBrk="1" fontAlgn="auto" latinLnBrk="0" hangingPunct="1">
              <a:lnSpc>
                <a:spcPct val="100000"/>
              </a:lnSpc>
              <a:spcBef>
                <a:spcPts val="0"/>
              </a:spcBef>
              <a:spcAft>
                <a:spcPts val="0"/>
              </a:spcAft>
              <a:buClr>
                <a:srgbClr val="000000"/>
              </a:buClr>
              <a:buSzTx/>
              <a:buFont typeface="Wingdings" charset="2"/>
              <a:buChar char=""/>
              <a:tabLst/>
              <a:defRPr/>
            </a:pPr>
            <a:r>
              <a:rPr kumimoji="0" lang="nl-NL" sz="2000" b="0" i="0" u="none" strike="noStrike" kern="0" cap="none" spc="-1" normalizeH="0" baseline="0" noProof="0">
                <a:ln>
                  <a:noFill/>
                </a:ln>
                <a:solidFill>
                  <a:srgbClr val="000000"/>
                </a:solidFill>
                <a:effectLst/>
                <a:uLnTx/>
                <a:uFill>
                  <a:solidFill>
                    <a:srgbClr val="FFFFFF"/>
                  </a:solidFill>
                </a:uFill>
                <a:latin typeface="Arial"/>
              </a:rPr>
              <a:t>Dr. Moharram Challenger</a:t>
            </a:r>
            <a:endParaRPr kumimoji="0" lang="nl-NL" sz="1800" b="0" i="0" u="none" strike="noStrike" kern="0" cap="none" spc="-1" normalizeH="0" baseline="0" noProof="0">
              <a:ln>
                <a:noFill/>
              </a:ln>
              <a:solidFill>
                <a:srgbClr val="000000"/>
              </a:solidFill>
              <a:effectLst/>
              <a:uLnTx/>
              <a:uFill>
                <a:solidFill>
                  <a:srgbClr val="FFFFFF"/>
                </a:solidFill>
              </a:uFill>
              <a:latin typeface="Arial"/>
            </a:endParaRPr>
          </a:p>
          <a:p>
            <a:pPr marL="625320" marR="0" lvl="1" indent="-264600" defTabSz="914400" eaLnBrk="1" fontAlgn="auto" latinLnBrk="0" hangingPunct="1">
              <a:lnSpc>
                <a:spcPct val="100000"/>
              </a:lnSpc>
              <a:spcBef>
                <a:spcPts val="0"/>
              </a:spcBef>
              <a:spcAft>
                <a:spcPts val="0"/>
              </a:spcAft>
              <a:buClr>
                <a:srgbClr val="000000"/>
              </a:buClr>
              <a:buSzTx/>
              <a:buFont typeface="Wingdings" charset="2"/>
              <a:buChar char=""/>
              <a:tabLst/>
              <a:defRPr/>
            </a:pPr>
            <a:r>
              <a:rPr kumimoji="0" lang="nl-NL" sz="2000" b="0" i="0" u="none" strike="noStrike" kern="0" cap="none" spc="-1" normalizeH="0" baseline="0" noProof="0">
                <a:ln>
                  <a:noFill/>
                </a:ln>
                <a:solidFill>
                  <a:srgbClr val="000000"/>
                </a:solidFill>
                <a:effectLst/>
                <a:uLnTx/>
                <a:uFill>
                  <a:solidFill>
                    <a:srgbClr val="FFFFFF"/>
                  </a:solidFill>
                </a:uFill>
                <a:latin typeface="Arial"/>
              </a:rPr>
              <a:t>Hasan Emre Kirmizi</a:t>
            </a:r>
            <a:endParaRPr kumimoji="0" lang="nl-NL" sz="1800" b="0" i="0" u="none" strike="noStrike" kern="0" cap="none" spc="-1" normalizeH="0" baseline="0" noProof="0">
              <a:ln>
                <a:noFill/>
              </a:ln>
              <a:solidFill>
                <a:srgbClr val="000000"/>
              </a:solidFill>
              <a:effectLst/>
              <a:uLnTx/>
              <a:uFill>
                <a:solidFill>
                  <a:srgbClr val="FFFFFF"/>
                </a:solidFill>
              </a:uFill>
              <a:latin typeface="Arial"/>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nl-NL" sz="2200" b="0" i="0" u="none" strike="noStrike" kern="0" cap="none" spc="-1" normalizeH="0" baseline="0" noProof="0">
                <a:ln>
                  <a:noFill/>
                </a:ln>
                <a:solidFill>
                  <a:srgbClr val="000000"/>
                </a:solidFill>
                <a:effectLst/>
                <a:uLnTx/>
                <a:uFill>
                  <a:solidFill>
                    <a:srgbClr val="FFFFFF"/>
                  </a:solidFill>
                </a:uFill>
                <a:latin typeface="Arial"/>
              </a:rPr>
              <a:t> </a:t>
            </a:r>
          </a:p>
        </p:txBody>
      </p:sp>
      <p:pic>
        <p:nvPicPr>
          <p:cNvPr id="94" name="Picture 4"/>
          <p:cNvPicPr/>
          <p:nvPr/>
        </p:nvPicPr>
        <p:blipFill>
          <a:blip r:embed="rId5"/>
          <a:stretch/>
        </p:blipFill>
        <p:spPr>
          <a:xfrm>
            <a:off x="3420000" y="4272120"/>
            <a:ext cx="1583640" cy="704520"/>
          </a:xfrm>
          <a:prstGeom prst="rect">
            <a:avLst/>
          </a:prstGeom>
          <a:ln>
            <a:noFill/>
          </a:ln>
        </p:spPr>
      </p:pic>
      <p:pic>
        <p:nvPicPr>
          <p:cNvPr id="95" name="Picture 16"/>
          <p:cNvPicPr/>
          <p:nvPr/>
        </p:nvPicPr>
        <p:blipFill>
          <a:blip r:embed="rId6"/>
          <a:stretch/>
        </p:blipFill>
        <p:spPr>
          <a:xfrm>
            <a:off x="6405120" y="2633400"/>
            <a:ext cx="1517760" cy="515880"/>
          </a:xfrm>
          <a:prstGeom prst="rect">
            <a:avLst/>
          </a:prstGeom>
          <a:ln>
            <a:noFill/>
          </a:ln>
        </p:spPr>
      </p:pic>
      <p:pic>
        <p:nvPicPr>
          <p:cNvPr id="96" name="Picture 10"/>
          <p:cNvPicPr/>
          <p:nvPr/>
        </p:nvPicPr>
        <p:blipFill>
          <a:blip r:embed="rId7"/>
          <a:srcRect t="23998" b="30183"/>
          <a:stretch/>
        </p:blipFill>
        <p:spPr>
          <a:xfrm>
            <a:off x="6466680" y="4434480"/>
            <a:ext cx="1273320" cy="384840"/>
          </a:xfrm>
          <a:prstGeom prst="rect">
            <a:avLst/>
          </a:prstGeom>
          <a:ln>
            <a:noFill/>
          </a:ln>
        </p:spPr>
      </p:pic>
      <p:pic>
        <p:nvPicPr>
          <p:cNvPr id="97" name="Picture 4"/>
          <p:cNvPicPr/>
          <p:nvPr/>
        </p:nvPicPr>
        <p:blipFill>
          <a:blip r:embed="rId8"/>
          <a:stretch/>
        </p:blipFill>
        <p:spPr>
          <a:xfrm>
            <a:off x="3575880" y="2744640"/>
            <a:ext cx="2292120" cy="267120"/>
          </a:xfrm>
          <a:prstGeom prst="rect">
            <a:avLst/>
          </a:prstGeom>
          <a:ln>
            <a:noFill/>
          </a:ln>
        </p:spPr>
      </p:pic>
      <p:pic>
        <p:nvPicPr>
          <p:cNvPr id="98" name="Picture 6"/>
          <p:cNvPicPr/>
          <p:nvPr/>
        </p:nvPicPr>
        <p:blipFill>
          <a:blip r:embed="rId9"/>
          <a:stretch/>
        </p:blipFill>
        <p:spPr>
          <a:xfrm>
            <a:off x="6300360" y="1083240"/>
            <a:ext cx="1262880" cy="833400"/>
          </a:xfrm>
          <a:prstGeom prst="rect">
            <a:avLst/>
          </a:prstGeom>
          <a:ln>
            <a:noFill/>
          </a:ln>
        </p:spPr>
      </p:pic>
      <p:pic>
        <p:nvPicPr>
          <p:cNvPr id="99" name="Picture 4"/>
          <p:cNvPicPr/>
          <p:nvPr/>
        </p:nvPicPr>
        <p:blipFill>
          <a:blip r:embed="rId10"/>
          <a:stretch/>
        </p:blipFill>
        <p:spPr>
          <a:xfrm>
            <a:off x="251640" y="1302480"/>
            <a:ext cx="1087560" cy="326160"/>
          </a:xfrm>
          <a:prstGeom prst="rect">
            <a:avLst/>
          </a:prstGeom>
          <a:ln>
            <a:noFill/>
          </a:ln>
        </p:spPr>
      </p:pic>
      <p:pic>
        <p:nvPicPr>
          <p:cNvPr id="100" name="Picture 6"/>
          <p:cNvPicPr/>
          <p:nvPr/>
        </p:nvPicPr>
        <p:blipFill>
          <a:blip r:embed="rId11"/>
          <a:stretch/>
        </p:blipFill>
        <p:spPr>
          <a:xfrm>
            <a:off x="103320" y="2781000"/>
            <a:ext cx="691200" cy="691200"/>
          </a:xfrm>
          <a:prstGeom prst="rect">
            <a:avLst/>
          </a:prstGeom>
          <a:ln>
            <a:noFill/>
          </a:ln>
        </p:spPr>
      </p:pic>
      <p:sp>
        <p:nvSpPr>
          <p:cNvPr id="101" name="CustomShape 4"/>
          <p:cNvSpPr/>
          <p:nvPr/>
        </p:nvSpPr>
        <p:spPr>
          <a:xfrm>
            <a:off x="-252360" y="3440880"/>
            <a:ext cx="3887640" cy="1547640"/>
          </a:xfrm>
          <a:prstGeom prst="rect">
            <a:avLst/>
          </a:prstGeom>
          <a:noFill/>
          <a:ln>
            <a:noFill/>
          </a:ln>
        </p:spPr>
        <p:style>
          <a:lnRef idx="0">
            <a:scrgbClr r="0" g="0" b="0"/>
          </a:lnRef>
          <a:fillRef idx="0">
            <a:scrgbClr r="0" g="0" b="0"/>
          </a:fillRef>
          <a:effectRef idx="0">
            <a:scrgbClr r="0" g="0" b="0"/>
          </a:effectRef>
          <a:fontRef idx="minor"/>
        </p:style>
        <p:txBody>
          <a:bodyPr/>
          <a:lstStyle/>
          <a:p>
            <a:pPr marL="625320" marR="0" lvl="1" indent="-264600" defTabSz="914400" eaLnBrk="1" fontAlgn="auto" latinLnBrk="0" hangingPunct="1">
              <a:lnSpc>
                <a:spcPct val="100000"/>
              </a:lnSpc>
              <a:spcBef>
                <a:spcPts val="0"/>
              </a:spcBef>
              <a:spcAft>
                <a:spcPts val="0"/>
              </a:spcAft>
              <a:buClr>
                <a:srgbClr val="000000"/>
              </a:buClr>
              <a:buSzTx/>
              <a:buFont typeface="Wingdings" charset="2"/>
              <a:buChar char=""/>
              <a:tabLst/>
              <a:defRPr/>
            </a:pPr>
            <a:r>
              <a:rPr kumimoji="0" lang="en-US" sz="2000" b="0" i="0" u="none" strike="noStrike" kern="0" cap="none" spc="-1" normalizeH="0" baseline="0" noProof="0" dirty="0">
                <a:ln>
                  <a:noFill/>
                </a:ln>
                <a:solidFill>
                  <a:srgbClr val="000000"/>
                </a:solidFill>
                <a:effectLst/>
                <a:uLnTx/>
                <a:uFill>
                  <a:solidFill>
                    <a:srgbClr val="FFFFFF"/>
                  </a:solidFill>
                </a:uFill>
                <a:latin typeface="Arial"/>
              </a:rPr>
              <a:t>Dr. Claire Gardent</a:t>
            </a:r>
            <a:endParaRPr kumimoji="0" lang="en-US" sz="2200" b="0" i="0" u="none" strike="noStrike" kern="0" cap="none" spc="-1" normalizeH="0" baseline="0" noProof="0" dirty="0">
              <a:ln>
                <a:noFill/>
              </a:ln>
              <a:solidFill>
                <a:srgbClr val="000000"/>
              </a:solidFill>
              <a:effectLst/>
              <a:uLnTx/>
              <a:uFill>
                <a:solidFill>
                  <a:srgbClr val="FFFFFF"/>
                </a:solidFill>
              </a:uFill>
              <a:latin typeface="Arial"/>
            </a:endParaRPr>
          </a:p>
          <a:p>
            <a:pPr marL="625320" marR="0" lvl="1" indent="-264600" defTabSz="914400" eaLnBrk="1" fontAlgn="auto" latinLnBrk="0" hangingPunct="1">
              <a:lnSpc>
                <a:spcPct val="100000"/>
              </a:lnSpc>
              <a:spcBef>
                <a:spcPts val="0"/>
              </a:spcBef>
              <a:spcAft>
                <a:spcPts val="0"/>
              </a:spcAft>
              <a:buClr>
                <a:srgbClr val="000000"/>
              </a:buClr>
              <a:buSzTx/>
              <a:buFont typeface="Wingdings" charset="2"/>
              <a:buChar char=""/>
              <a:tabLst/>
              <a:defRPr/>
            </a:pPr>
            <a:r>
              <a:rPr kumimoji="0" lang="en-US" sz="2000" b="0" i="0" u="none" strike="noStrike" kern="0" cap="none" spc="-1" normalizeH="0" baseline="0" noProof="0" dirty="0">
                <a:ln>
                  <a:noFill/>
                </a:ln>
                <a:solidFill>
                  <a:srgbClr val="000000"/>
                </a:solidFill>
                <a:effectLst/>
                <a:uLnTx/>
                <a:uFill>
                  <a:solidFill>
                    <a:srgbClr val="FFFFFF"/>
                  </a:solidFill>
                </a:uFill>
                <a:latin typeface="Arial"/>
              </a:rPr>
              <a:t>Dr. Samuel Cruz-Lara</a:t>
            </a:r>
            <a:endParaRPr kumimoji="0" lang="en-US" sz="2200" b="0" i="0" u="none" strike="noStrike" kern="0" cap="none" spc="-1" normalizeH="0" baseline="0" noProof="0" dirty="0">
              <a:ln>
                <a:noFill/>
              </a:ln>
              <a:solidFill>
                <a:srgbClr val="000000"/>
              </a:solidFill>
              <a:effectLst/>
              <a:uLnTx/>
              <a:uFill>
                <a:solidFill>
                  <a:srgbClr val="FFFFFF"/>
                </a:solidFill>
              </a:uFill>
              <a:latin typeface="Arial"/>
            </a:endParaRPr>
          </a:p>
          <a:p>
            <a:pPr marL="625320" marR="0" lvl="1" indent="-264600" defTabSz="914400" eaLnBrk="1" fontAlgn="auto" latinLnBrk="0" hangingPunct="1">
              <a:lnSpc>
                <a:spcPct val="100000"/>
              </a:lnSpc>
              <a:spcBef>
                <a:spcPts val="0"/>
              </a:spcBef>
              <a:spcAft>
                <a:spcPts val="0"/>
              </a:spcAft>
              <a:buClr>
                <a:srgbClr val="000000"/>
              </a:buClr>
              <a:buSzTx/>
              <a:buFont typeface="Wingdings" charset="2"/>
              <a:buChar char=""/>
              <a:tabLst/>
              <a:defRPr/>
            </a:pPr>
            <a:r>
              <a:rPr kumimoji="0" lang="en-US" sz="2000" b="0" i="0" u="none" strike="noStrike" kern="0" cap="none" spc="-1" normalizeH="0" baseline="0" noProof="0" dirty="0">
                <a:ln>
                  <a:noFill/>
                </a:ln>
                <a:solidFill>
                  <a:srgbClr val="000000"/>
                </a:solidFill>
                <a:effectLst/>
                <a:uLnTx/>
                <a:uFill>
                  <a:solidFill>
                    <a:srgbClr val="FFFFFF"/>
                  </a:solidFill>
                </a:uFill>
                <a:latin typeface="Arial"/>
              </a:rPr>
              <a:t>Dr. </a:t>
            </a:r>
            <a:r>
              <a:rPr kumimoji="0" lang="en-US" sz="2000" b="0" i="0" u="none" strike="noStrike" kern="0" cap="none" spc="-1" normalizeH="0" baseline="0" noProof="0" dirty="0" err="1">
                <a:ln>
                  <a:noFill/>
                </a:ln>
                <a:solidFill>
                  <a:srgbClr val="000000"/>
                </a:solidFill>
                <a:effectLst/>
                <a:uLnTx/>
                <a:uFill>
                  <a:solidFill>
                    <a:srgbClr val="FFFFFF"/>
                  </a:solidFill>
                </a:uFill>
                <a:latin typeface="Arial"/>
              </a:rPr>
              <a:t>Bikash</a:t>
            </a:r>
            <a:r>
              <a:rPr kumimoji="0" lang="en-US" sz="2000" b="0" i="0" u="none" strike="noStrike" kern="0" cap="none" spc="-1" normalizeH="0" baseline="0" noProof="0" dirty="0">
                <a:ln>
                  <a:noFill/>
                </a:ln>
                <a:solidFill>
                  <a:srgbClr val="000000"/>
                </a:solidFill>
                <a:effectLst/>
                <a:uLnTx/>
                <a:uFill>
                  <a:solidFill>
                    <a:srgbClr val="FFFFFF"/>
                  </a:solidFill>
                </a:uFill>
                <a:latin typeface="Arial"/>
              </a:rPr>
              <a:t> </a:t>
            </a:r>
            <a:r>
              <a:rPr kumimoji="0" lang="en-US" sz="2000" b="0" i="0" u="none" strike="noStrike" kern="0" cap="none" spc="-1" normalizeH="0" baseline="0" noProof="0" dirty="0" err="1">
                <a:ln>
                  <a:noFill/>
                </a:ln>
                <a:solidFill>
                  <a:srgbClr val="000000"/>
                </a:solidFill>
                <a:effectLst/>
                <a:uLnTx/>
                <a:uFill>
                  <a:solidFill>
                    <a:srgbClr val="FFFFFF"/>
                  </a:solidFill>
                </a:uFill>
                <a:latin typeface="Arial"/>
              </a:rPr>
              <a:t>Gyawali</a:t>
            </a:r>
            <a:endParaRPr kumimoji="0" lang="en-US" sz="2200" b="0" i="0" u="none" strike="noStrike" kern="0" cap="none" spc="-1" normalizeH="0" baseline="0" noProof="0" dirty="0">
              <a:ln>
                <a:noFill/>
              </a:ln>
              <a:solidFill>
                <a:srgbClr val="000000"/>
              </a:solidFill>
              <a:effectLst/>
              <a:uLnTx/>
              <a:uFill>
                <a:solidFill>
                  <a:srgbClr val="FFFFFF"/>
                </a:solidFill>
              </a:uFill>
              <a:latin typeface="Arial"/>
            </a:endParaRPr>
          </a:p>
          <a:p>
            <a:pPr marL="625320" marR="0" lvl="1" indent="-264600" defTabSz="914400" eaLnBrk="1" fontAlgn="auto" latinLnBrk="0" hangingPunct="1">
              <a:lnSpc>
                <a:spcPct val="100000"/>
              </a:lnSpc>
              <a:spcBef>
                <a:spcPts val="0"/>
              </a:spcBef>
              <a:spcAft>
                <a:spcPts val="0"/>
              </a:spcAft>
              <a:buClr>
                <a:srgbClr val="000000"/>
              </a:buClr>
              <a:buSzTx/>
              <a:buFont typeface="Wingdings" charset="2"/>
              <a:buChar char=""/>
              <a:tabLst/>
              <a:defRPr/>
            </a:pPr>
            <a:r>
              <a:rPr kumimoji="0" lang="en-US" sz="2000" b="0" i="0" u="none" strike="noStrike" kern="0" cap="none" spc="-1" normalizeH="0" baseline="0" noProof="0" dirty="0">
                <a:ln>
                  <a:noFill/>
                </a:ln>
                <a:solidFill>
                  <a:srgbClr val="000000"/>
                </a:solidFill>
                <a:effectLst/>
                <a:uLnTx/>
                <a:uFill>
                  <a:solidFill>
                    <a:srgbClr val="FFFFFF"/>
                  </a:solidFill>
                </a:uFill>
                <a:latin typeface="Arial"/>
              </a:rPr>
              <a:t>Anastasia </a:t>
            </a:r>
            <a:r>
              <a:rPr kumimoji="0" lang="en-US" sz="2000" b="0" i="0" u="none" strike="noStrike" kern="0" cap="none" spc="-1" normalizeH="0" baseline="0" noProof="0" dirty="0" err="1">
                <a:ln>
                  <a:noFill/>
                </a:ln>
                <a:solidFill>
                  <a:srgbClr val="000000"/>
                </a:solidFill>
                <a:effectLst/>
                <a:uLnTx/>
                <a:uFill>
                  <a:solidFill>
                    <a:srgbClr val="FFFFFF"/>
                  </a:solidFill>
                </a:uFill>
                <a:latin typeface="Arial"/>
              </a:rPr>
              <a:t>Shimorina</a:t>
            </a:r>
            <a:endParaRPr kumimoji="0" lang="en-US" sz="2200" b="0" i="0" u="none" strike="noStrike" kern="0" cap="none" spc="-1" normalizeH="0" baseline="0" noProof="0" dirty="0">
              <a:ln>
                <a:noFill/>
              </a:ln>
              <a:solidFill>
                <a:srgbClr val="000000"/>
              </a:solidFill>
              <a:effectLst/>
              <a:uLnTx/>
              <a:uFill>
                <a:solidFill>
                  <a:srgbClr val="FFFFFF"/>
                </a:solidFill>
              </a:uFill>
              <a:latin typeface="Arial"/>
            </a:endParaRPr>
          </a:p>
        </p:txBody>
      </p:sp>
      <p:sp>
        <p:nvSpPr>
          <p:cNvPr id="102" name="CustomShape 5"/>
          <p:cNvSpPr/>
          <p:nvPr/>
        </p:nvSpPr>
        <p:spPr>
          <a:xfrm>
            <a:off x="-252360" y="5609880"/>
            <a:ext cx="3887640" cy="423000"/>
          </a:xfrm>
          <a:prstGeom prst="rect">
            <a:avLst/>
          </a:prstGeom>
          <a:noFill/>
          <a:ln>
            <a:noFill/>
          </a:ln>
        </p:spPr>
        <p:style>
          <a:lnRef idx="0">
            <a:scrgbClr r="0" g="0" b="0"/>
          </a:lnRef>
          <a:fillRef idx="0">
            <a:scrgbClr r="0" g="0" b="0"/>
          </a:fillRef>
          <a:effectRef idx="0">
            <a:scrgbClr r="0" g="0" b="0"/>
          </a:effectRef>
          <a:fontRef idx="minor"/>
        </p:style>
        <p:txBody>
          <a:bodyPr/>
          <a:lstStyle/>
          <a:p>
            <a:pPr marL="625320" marR="0" lvl="1" indent="-264600" defTabSz="914400" eaLnBrk="1" fontAlgn="auto" latinLnBrk="0" hangingPunct="1">
              <a:lnSpc>
                <a:spcPct val="100000"/>
              </a:lnSpc>
              <a:spcBef>
                <a:spcPts val="0"/>
              </a:spcBef>
              <a:spcAft>
                <a:spcPts val="0"/>
              </a:spcAft>
              <a:buClr>
                <a:srgbClr val="000000"/>
              </a:buClr>
              <a:buSzTx/>
              <a:buFont typeface="Wingdings" charset="2"/>
              <a:buChar char=""/>
              <a:tabLst/>
              <a:defRPr/>
            </a:pPr>
            <a:r>
              <a:rPr kumimoji="0" lang="en-US" sz="2000" b="0" i="0" u="none" strike="noStrike" kern="0" cap="none" spc="-1" normalizeH="0" baseline="0" noProof="0">
                <a:ln>
                  <a:noFill/>
                </a:ln>
                <a:solidFill>
                  <a:srgbClr val="000000"/>
                </a:solidFill>
                <a:effectLst/>
                <a:uLnTx/>
                <a:uFill>
                  <a:solidFill>
                    <a:srgbClr val="FFFFFF"/>
                  </a:solidFill>
                </a:uFill>
                <a:latin typeface="Arial"/>
              </a:rPr>
              <a:t>Dr. Anne Monceaux</a:t>
            </a:r>
            <a:endParaRPr kumimoji="0" lang="en-US" sz="2200" b="0" i="0" u="none" strike="noStrike" kern="0" cap="none" spc="-1" normalizeH="0" baseline="0" noProof="0">
              <a:ln>
                <a:noFill/>
              </a:ln>
              <a:solidFill>
                <a:srgbClr val="000000"/>
              </a:solidFill>
              <a:effectLst/>
              <a:uLnTx/>
              <a:uFill>
                <a:solidFill>
                  <a:srgbClr val="FFFFFF"/>
                </a:solidFill>
              </a:uFill>
              <a:latin typeface="Arial"/>
            </a:endParaRPr>
          </a:p>
        </p:txBody>
      </p:sp>
      <p:sp>
        <p:nvSpPr>
          <p:cNvPr id="103" name="CustomShape 6"/>
          <p:cNvSpPr/>
          <p:nvPr/>
        </p:nvSpPr>
        <p:spPr>
          <a:xfrm>
            <a:off x="3530880" y="4946400"/>
            <a:ext cx="2913120" cy="1290600"/>
          </a:xfrm>
          <a:prstGeom prst="rect">
            <a:avLst/>
          </a:prstGeom>
          <a:noFill/>
          <a:ln>
            <a:noFill/>
          </a:ln>
        </p:spPr>
        <p:style>
          <a:lnRef idx="0">
            <a:scrgbClr r="0" g="0" b="0"/>
          </a:lnRef>
          <a:fillRef idx="0">
            <a:scrgbClr r="0" g="0" b="0"/>
          </a:fillRef>
          <a:effectRef idx="0">
            <a:scrgbClr r="0" g="0" b="0"/>
          </a:effectRef>
          <a:fontRef idx="minor"/>
        </p:style>
        <p:txBody>
          <a:bodyPr/>
          <a:lstStyle/>
          <a:p>
            <a:pPr marL="343080" marR="0" lvl="0" indent="-342720" defTabSz="914400" eaLnBrk="1" fontAlgn="auto" latinLnBrk="0" hangingPunct="1">
              <a:lnSpc>
                <a:spcPct val="100000"/>
              </a:lnSpc>
              <a:spcBef>
                <a:spcPts val="0"/>
              </a:spcBef>
              <a:spcAft>
                <a:spcPts val="0"/>
              </a:spcAft>
              <a:buClr>
                <a:srgbClr val="000000"/>
              </a:buClr>
              <a:buSzTx/>
              <a:buFont typeface="Wingdings" charset="2"/>
              <a:buChar char=""/>
              <a:tabLst/>
              <a:defRPr/>
            </a:pPr>
            <a:r>
              <a:rPr kumimoji="0" lang="en-US" sz="2000" b="0" i="0" u="none" strike="noStrike" kern="0" cap="none" spc="-1" normalizeH="0" baseline="0" noProof="0">
                <a:ln>
                  <a:noFill/>
                </a:ln>
                <a:solidFill>
                  <a:srgbClr val="000000"/>
                </a:solidFill>
                <a:effectLst/>
                <a:uLnTx/>
                <a:uFill>
                  <a:solidFill>
                    <a:srgbClr val="FFFFFF"/>
                  </a:solidFill>
                </a:uFill>
                <a:latin typeface="Arial"/>
              </a:rPr>
              <a:t>Dr. Geylani Kardas</a:t>
            </a:r>
            <a:endParaRPr kumimoji="0" lang="en-US" sz="2200" b="0" i="0" u="none" strike="noStrike" kern="0" cap="none" spc="-1" normalizeH="0" baseline="0" noProof="0">
              <a:ln>
                <a:noFill/>
              </a:ln>
              <a:solidFill>
                <a:srgbClr val="000000"/>
              </a:solidFill>
              <a:effectLst/>
              <a:uLnTx/>
              <a:uFill>
                <a:solidFill>
                  <a:srgbClr val="FFFFFF"/>
                </a:solidFill>
              </a:uFill>
              <a:latin typeface="Arial"/>
            </a:endParaRPr>
          </a:p>
          <a:p>
            <a:pPr marL="343080" marR="0" lvl="0" indent="-342720" defTabSz="914400" eaLnBrk="1" fontAlgn="auto" latinLnBrk="0" hangingPunct="1">
              <a:lnSpc>
                <a:spcPct val="100000"/>
              </a:lnSpc>
              <a:spcBef>
                <a:spcPts val="0"/>
              </a:spcBef>
              <a:spcAft>
                <a:spcPts val="0"/>
              </a:spcAft>
              <a:buClr>
                <a:srgbClr val="000000"/>
              </a:buClr>
              <a:buSzTx/>
              <a:buFont typeface="Wingdings" charset="2"/>
              <a:buChar char=""/>
              <a:tabLst/>
              <a:defRPr/>
            </a:pPr>
            <a:r>
              <a:rPr kumimoji="0" lang="en-US" sz="2000" b="0" i="0" u="none" strike="noStrike" kern="0" cap="none" spc="-1" normalizeH="0" baseline="0" noProof="0">
                <a:ln>
                  <a:noFill/>
                </a:ln>
                <a:solidFill>
                  <a:srgbClr val="000000"/>
                </a:solidFill>
                <a:effectLst/>
                <a:uLnTx/>
                <a:uFill>
                  <a:solidFill>
                    <a:srgbClr val="FFFFFF"/>
                  </a:solidFill>
                </a:uFill>
                <a:latin typeface="Arial"/>
              </a:rPr>
              <a:t>Mehmet Onat</a:t>
            </a:r>
            <a:endParaRPr kumimoji="0" lang="en-US" sz="2200" b="0" i="0" u="none" strike="noStrike" kern="0" cap="none" spc="-1" normalizeH="0" baseline="0" noProof="0">
              <a:ln>
                <a:noFill/>
              </a:ln>
              <a:solidFill>
                <a:srgbClr val="000000"/>
              </a:solidFill>
              <a:effectLst/>
              <a:uLnTx/>
              <a:uFill>
                <a:solidFill>
                  <a:srgbClr val="FFFFFF"/>
                </a:solidFill>
              </a:uFill>
              <a:latin typeface="Arial"/>
            </a:endParaRPr>
          </a:p>
          <a:p>
            <a:pPr marL="343080" marR="0" lvl="0" indent="-342720" defTabSz="914400" eaLnBrk="1" fontAlgn="auto" latinLnBrk="0" hangingPunct="1">
              <a:lnSpc>
                <a:spcPct val="100000"/>
              </a:lnSpc>
              <a:spcBef>
                <a:spcPts val="0"/>
              </a:spcBef>
              <a:spcAft>
                <a:spcPts val="0"/>
              </a:spcAft>
              <a:buClr>
                <a:srgbClr val="000000"/>
              </a:buClr>
              <a:buSzTx/>
              <a:buFont typeface="Wingdings" charset="2"/>
              <a:buChar char=""/>
              <a:tabLst/>
              <a:defRPr/>
            </a:pPr>
            <a:r>
              <a:rPr kumimoji="0" lang="en-US" sz="2000" b="0" i="0" u="none" strike="noStrike" kern="0" cap="none" spc="-1" normalizeH="0" baseline="0" noProof="0">
                <a:ln>
                  <a:noFill/>
                </a:ln>
                <a:solidFill>
                  <a:srgbClr val="000000"/>
                </a:solidFill>
                <a:effectLst/>
                <a:uLnTx/>
                <a:uFill>
                  <a:solidFill>
                    <a:srgbClr val="FFFFFF"/>
                  </a:solidFill>
                </a:uFill>
                <a:latin typeface="Arial"/>
              </a:rPr>
              <a:t>Hale Gezgen</a:t>
            </a:r>
            <a:endParaRPr kumimoji="0" lang="en-US" sz="2200" b="0" i="0" u="none" strike="noStrike" kern="0" cap="none" spc="-1" normalizeH="0" baseline="0" noProof="0">
              <a:ln>
                <a:noFill/>
              </a:ln>
              <a:solidFill>
                <a:srgbClr val="000000"/>
              </a:solidFill>
              <a:effectLst/>
              <a:uLnTx/>
              <a:uFill>
                <a:solidFill>
                  <a:srgbClr val="FFFFFF"/>
                </a:solidFill>
              </a:uFill>
              <a:latin typeface="Arial"/>
            </a:endParaRPr>
          </a:p>
        </p:txBody>
      </p:sp>
      <p:sp>
        <p:nvSpPr>
          <p:cNvPr id="104" name="CustomShape 7"/>
          <p:cNvSpPr/>
          <p:nvPr/>
        </p:nvSpPr>
        <p:spPr>
          <a:xfrm>
            <a:off x="6384600" y="3170880"/>
            <a:ext cx="2913120" cy="1121760"/>
          </a:xfrm>
          <a:prstGeom prst="rect">
            <a:avLst/>
          </a:prstGeom>
          <a:noFill/>
          <a:ln>
            <a:noFill/>
          </a:ln>
        </p:spPr>
        <p:style>
          <a:lnRef idx="0">
            <a:scrgbClr r="0" g="0" b="0"/>
          </a:lnRef>
          <a:fillRef idx="0">
            <a:scrgbClr r="0" g="0" b="0"/>
          </a:fillRef>
          <a:effectRef idx="0">
            <a:scrgbClr r="0" g="0" b="0"/>
          </a:effectRef>
          <a:fontRef idx="minor"/>
        </p:style>
        <p:txBody>
          <a:bodyPr/>
          <a:lstStyle/>
          <a:p>
            <a:pPr marL="343080" marR="0" lvl="0" indent="-342720" defTabSz="914400" eaLnBrk="1" fontAlgn="auto" latinLnBrk="0" hangingPunct="1">
              <a:lnSpc>
                <a:spcPct val="100000"/>
              </a:lnSpc>
              <a:spcBef>
                <a:spcPts val="0"/>
              </a:spcBef>
              <a:spcAft>
                <a:spcPts val="0"/>
              </a:spcAft>
              <a:buClr>
                <a:srgbClr val="000000"/>
              </a:buClr>
              <a:buSzTx/>
              <a:buFont typeface="Wingdings" charset="2"/>
              <a:buChar char=""/>
              <a:tabLst/>
              <a:defRPr/>
            </a:pPr>
            <a:r>
              <a:rPr kumimoji="0" lang="en-US" sz="2000" b="0" i="0" u="none" strike="noStrike" kern="0" cap="none" spc="-1" normalizeH="0" baseline="0" noProof="0">
                <a:ln>
                  <a:noFill/>
                </a:ln>
                <a:solidFill>
                  <a:srgbClr val="000000"/>
                </a:solidFill>
                <a:effectLst/>
                <a:uLnTx/>
                <a:uFill>
                  <a:solidFill>
                    <a:srgbClr val="FFFFFF"/>
                  </a:solidFill>
                </a:uFill>
                <a:latin typeface="Arial"/>
              </a:rPr>
              <a:t>Dr. Guven Köse</a:t>
            </a:r>
            <a:endParaRPr kumimoji="0" lang="en-US" sz="2200" b="0" i="0" u="none" strike="noStrike" kern="0" cap="none" spc="-1" normalizeH="0" baseline="0" noProof="0">
              <a:ln>
                <a:noFill/>
              </a:ln>
              <a:solidFill>
                <a:srgbClr val="000000"/>
              </a:solidFill>
              <a:effectLst/>
              <a:uLnTx/>
              <a:uFill>
                <a:solidFill>
                  <a:srgbClr val="FFFFFF"/>
                </a:solidFill>
              </a:uFill>
              <a:latin typeface="Arial"/>
            </a:endParaRPr>
          </a:p>
          <a:p>
            <a:pPr marL="343080" marR="0" lvl="0" indent="-342720" defTabSz="914400" eaLnBrk="1" fontAlgn="auto" latinLnBrk="0" hangingPunct="1">
              <a:lnSpc>
                <a:spcPct val="100000"/>
              </a:lnSpc>
              <a:spcBef>
                <a:spcPts val="0"/>
              </a:spcBef>
              <a:spcAft>
                <a:spcPts val="0"/>
              </a:spcAft>
              <a:buClr>
                <a:srgbClr val="000000"/>
              </a:buClr>
              <a:buSzTx/>
              <a:buFont typeface="Wingdings" charset="2"/>
              <a:buChar char=""/>
              <a:tabLst/>
              <a:defRPr/>
            </a:pPr>
            <a:r>
              <a:rPr kumimoji="0" lang="en-US" sz="2000" b="0" i="0" u="none" strike="noStrike" kern="0" cap="none" spc="-1" normalizeH="0" baseline="0" noProof="0">
                <a:ln>
                  <a:noFill/>
                </a:ln>
                <a:solidFill>
                  <a:srgbClr val="000000"/>
                </a:solidFill>
                <a:effectLst/>
                <a:uLnTx/>
                <a:uFill>
                  <a:solidFill>
                    <a:srgbClr val="FFFFFF"/>
                  </a:solidFill>
                </a:uFill>
                <a:latin typeface="Arial"/>
              </a:rPr>
              <a:t>Omurhan Soysal</a:t>
            </a:r>
            <a:endParaRPr kumimoji="0" lang="en-US" sz="2200" b="0" i="0" u="none" strike="noStrike" kern="0" cap="none" spc="-1" normalizeH="0" baseline="0" noProof="0">
              <a:ln>
                <a:noFill/>
              </a:ln>
              <a:solidFill>
                <a:srgbClr val="000000"/>
              </a:solidFill>
              <a:effectLst/>
              <a:uLnTx/>
              <a:uFill>
                <a:solidFill>
                  <a:srgbClr val="FFFFFF"/>
                </a:solidFill>
              </a:uFill>
              <a:latin typeface="Arial"/>
            </a:endParaRPr>
          </a:p>
          <a:p>
            <a:pPr marL="343080" marR="0" lvl="0" indent="-342720" defTabSz="914400" eaLnBrk="1" fontAlgn="auto" latinLnBrk="0" hangingPunct="1">
              <a:lnSpc>
                <a:spcPct val="100000"/>
              </a:lnSpc>
              <a:spcBef>
                <a:spcPts val="0"/>
              </a:spcBef>
              <a:spcAft>
                <a:spcPts val="0"/>
              </a:spcAft>
              <a:buClr>
                <a:srgbClr val="000000"/>
              </a:buClr>
              <a:buSzTx/>
              <a:buFont typeface="Wingdings" charset="2"/>
              <a:buChar char=""/>
              <a:tabLst/>
              <a:defRPr/>
            </a:pPr>
            <a:r>
              <a:rPr kumimoji="0" lang="en-US" sz="2000" b="0" i="0" u="none" strike="noStrike" kern="0" cap="none" spc="-1" normalizeH="0" baseline="0" noProof="0">
                <a:ln>
                  <a:noFill/>
                </a:ln>
                <a:solidFill>
                  <a:srgbClr val="000000"/>
                </a:solidFill>
                <a:effectLst/>
                <a:uLnTx/>
                <a:uFill>
                  <a:solidFill>
                    <a:srgbClr val="FFFFFF"/>
                  </a:solidFill>
                </a:uFill>
                <a:latin typeface="Arial"/>
              </a:rPr>
              <a:t>Aydin Can Polatkan</a:t>
            </a:r>
            <a:endParaRPr kumimoji="0" lang="en-US" sz="2200" b="0" i="0" u="none" strike="noStrike" kern="0" cap="none" spc="-1" normalizeH="0" baseline="0" noProof="0">
              <a:ln>
                <a:noFill/>
              </a:ln>
              <a:solidFill>
                <a:srgbClr val="000000"/>
              </a:solidFill>
              <a:effectLst/>
              <a:uLnTx/>
              <a:uFill>
                <a:solidFill>
                  <a:srgbClr val="FFFFFF"/>
                </a:solidFill>
              </a:uFill>
              <a:latin typeface="Arial"/>
            </a:endParaRPr>
          </a:p>
        </p:txBody>
      </p:sp>
      <p:sp>
        <p:nvSpPr>
          <p:cNvPr id="105" name="CustomShape 8"/>
          <p:cNvSpPr/>
          <p:nvPr/>
        </p:nvSpPr>
        <p:spPr>
          <a:xfrm>
            <a:off x="6405120" y="4943160"/>
            <a:ext cx="2913120" cy="1149840"/>
          </a:xfrm>
          <a:prstGeom prst="rect">
            <a:avLst/>
          </a:prstGeom>
          <a:noFill/>
          <a:ln>
            <a:noFill/>
          </a:ln>
        </p:spPr>
        <p:style>
          <a:lnRef idx="0">
            <a:scrgbClr r="0" g="0" b="0"/>
          </a:lnRef>
          <a:fillRef idx="0">
            <a:scrgbClr r="0" g="0" b="0"/>
          </a:fillRef>
          <a:effectRef idx="0">
            <a:scrgbClr r="0" g="0" b="0"/>
          </a:effectRef>
          <a:fontRef idx="minor"/>
        </p:style>
        <p:txBody>
          <a:bodyPr/>
          <a:lstStyle/>
          <a:p>
            <a:pPr marL="343080" marR="0" lvl="0" indent="-342720" defTabSz="914400" eaLnBrk="1" fontAlgn="auto" latinLnBrk="0" hangingPunct="1">
              <a:lnSpc>
                <a:spcPct val="100000"/>
              </a:lnSpc>
              <a:spcBef>
                <a:spcPts val="0"/>
              </a:spcBef>
              <a:spcAft>
                <a:spcPts val="0"/>
              </a:spcAft>
              <a:buClr>
                <a:srgbClr val="000000"/>
              </a:buClr>
              <a:buSzTx/>
              <a:buFont typeface="Wingdings" charset="2"/>
              <a:buChar char=""/>
              <a:tabLst/>
              <a:defRPr/>
            </a:pPr>
            <a:r>
              <a:rPr kumimoji="0" lang="en-US" sz="2000" b="0" i="0" u="none" strike="noStrike" kern="0" cap="none" spc="-1" normalizeH="0" baseline="0" noProof="0">
                <a:ln>
                  <a:noFill/>
                </a:ln>
                <a:solidFill>
                  <a:srgbClr val="000000"/>
                </a:solidFill>
                <a:effectLst/>
                <a:uLnTx/>
                <a:uFill>
                  <a:solidFill>
                    <a:srgbClr val="FFFFFF"/>
                  </a:solidFill>
                </a:uFill>
                <a:latin typeface="Arial"/>
              </a:rPr>
              <a:t>Ersan Gürdoğan</a:t>
            </a:r>
            <a:endParaRPr kumimoji="0" lang="en-US" sz="2200" b="0" i="0" u="none" strike="noStrike" kern="0" cap="none" spc="-1" normalizeH="0" baseline="0" noProof="0">
              <a:ln>
                <a:noFill/>
              </a:ln>
              <a:solidFill>
                <a:srgbClr val="000000"/>
              </a:solidFill>
              <a:effectLst/>
              <a:uLnTx/>
              <a:uFill>
                <a:solidFill>
                  <a:srgbClr val="FFFFFF"/>
                </a:solidFill>
              </a:uFill>
              <a:latin typeface="Arial"/>
            </a:endParaRPr>
          </a:p>
          <a:p>
            <a:pPr marL="343080" marR="0" lvl="0" indent="-342720" defTabSz="914400" eaLnBrk="1" fontAlgn="auto" latinLnBrk="0" hangingPunct="1">
              <a:lnSpc>
                <a:spcPct val="100000"/>
              </a:lnSpc>
              <a:spcBef>
                <a:spcPts val="0"/>
              </a:spcBef>
              <a:spcAft>
                <a:spcPts val="0"/>
              </a:spcAft>
              <a:buClr>
                <a:srgbClr val="000000"/>
              </a:buClr>
              <a:buSzTx/>
              <a:buFont typeface="Wingdings" charset="2"/>
              <a:buChar char=""/>
              <a:tabLst/>
              <a:defRPr/>
            </a:pPr>
            <a:r>
              <a:rPr kumimoji="0" lang="en-US" sz="2000" b="0" i="0" u="none" strike="noStrike" kern="0" cap="none" spc="-1" normalizeH="0" baseline="0" noProof="0">
                <a:ln>
                  <a:noFill/>
                </a:ln>
                <a:solidFill>
                  <a:srgbClr val="000000"/>
                </a:solidFill>
                <a:effectLst/>
                <a:uLnTx/>
                <a:uFill>
                  <a:solidFill>
                    <a:srgbClr val="FFFFFF"/>
                  </a:solidFill>
                </a:uFill>
                <a:latin typeface="Arial"/>
              </a:rPr>
              <a:t>Taskin Kızıl</a:t>
            </a:r>
            <a:endParaRPr kumimoji="0" lang="en-US" sz="2200" b="0" i="0" u="none" strike="noStrike" kern="0" cap="none" spc="-1" normalizeH="0" baseline="0" noProof="0">
              <a:ln>
                <a:noFill/>
              </a:ln>
              <a:solidFill>
                <a:srgbClr val="000000"/>
              </a:solidFill>
              <a:effectLst/>
              <a:uLnTx/>
              <a:uFill>
                <a:solidFill>
                  <a:srgbClr val="FFFFFF"/>
                </a:solidFill>
              </a:uFill>
              <a:latin typeface="Arial"/>
            </a:endParaRPr>
          </a:p>
          <a:p>
            <a:pPr marL="343080" marR="0" lvl="0" indent="-342720" defTabSz="914400" eaLnBrk="1" fontAlgn="auto" latinLnBrk="0" hangingPunct="1">
              <a:lnSpc>
                <a:spcPct val="100000"/>
              </a:lnSpc>
              <a:spcBef>
                <a:spcPts val="0"/>
              </a:spcBef>
              <a:spcAft>
                <a:spcPts val="0"/>
              </a:spcAft>
              <a:buClr>
                <a:srgbClr val="000000"/>
              </a:buClr>
              <a:buSzTx/>
              <a:buFont typeface="Wingdings" charset="2"/>
              <a:buChar char=""/>
              <a:tabLst/>
              <a:defRPr/>
            </a:pPr>
            <a:r>
              <a:rPr kumimoji="0" lang="en-US" sz="2000" b="0" i="0" u="none" strike="noStrike" kern="0" cap="none" spc="-1" normalizeH="0" baseline="0" noProof="0">
                <a:ln>
                  <a:noFill/>
                </a:ln>
                <a:solidFill>
                  <a:srgbClr val="000000"/>
                </a:solidFill>
                <a:effectLst/>
                <a:uLnTx/>
                <a:uFill>
                  <a:solidFill>
                    <a:srgbClr val="FFFFFF"/>
                  </a:solidFill>
                </a:uFill>
                <a:latin typeface="Arial"/>
              </a:rPr>
              <a:t>Oguz Yavuz</a:t>
            </a:r>
            <a:endParaRPr kumimoji="0" lang="en-US" sz="2200" b="0" i="0" u="none" strike="noStrike" kern="0" cap="none" spc="-1" normalizeH="0" baseline="0" noProof="0">
              <a:ln>
                <a:noFill/>
              </a:ln>
              <a:solidFill>
                <a:srgbClr val="000000"/>
              </a:solidFill>
              <a:effectLst/>
              <a:uLnTx/>
              <a:uFill>
                <a:solidFill>
                  <a:srgbClr val="FFFFFF"/>
                </a:solidFill>
              </a:uFill>
              <a:latin typeface="Arial"/>
            </a:endParaRPr>
          </a:p>
        </p:txBody>
      </p:sp>
      <p:sp>
        <p:nvSpPr>
          <p:cNvPr id="106" name="CustomShape 9"/>
          <p:cNvSpPr/>
          <p:nvPr/>
        </p:nvSpPr>
        <p:spPr>
          <a:xfrm>
            <a:off x="6372360" y="1789200"/>
            <a:ext cx="2355840" cy="907560"/>
          </a:xfrm>
          <a:prstGeom prst="rect">
            <a:avLst/>
          </a:prstGeom>
          <a:noFill/>
          <a:ln>
            <a:noFill/>
          </a:ln>
        </p:spPr>
        <p:style>
          <a:lnRef idx="0">
            <a:scrgbClr r="0" g="0" b="0"/>
          </a:lnRef>
          <a:fillRef idx="0">
            <a:scrgbClr r="0" g="0" b="0"/>
          </a:fillRef>
          <a:effectRef idx="0">
            <a:scrgbClr r="0" g="0" b="0"/>
          </a:effectRef>
          <a:fontRef idx="minor"/>
        </p:style>
        <p:txBody>
          <a:bodyPr/>
          <a:lstStyle/>
          <a:p>
            <a:pPr marL="343080" marR="0" lvl="0" indent="-342720" defTabSz="914400" eaLnBrk="1" fontAlgn="auto" latinLnBrk="0" hangingPunct="1">
              <a:lnSpc>
                <a:spcPct val="100000"/>
              </a:lnSpc>
              <a:spcBef>
                <a:spcPts val="0"/>
              </a:spcBef>
              <a:spcAft>
                <a:spcPts val="0"/>
              </a:spcAft>
              <a:buClr>
                <a:srgbClr val="000000"/>
              </a:buClr>
              <a:buSzTx/>
              <a:buFont typeface="Wingdings" charset="2"/>
              <a:buChar char=""/>
              <a:tabLst/>
              <a:defRPr/>
            </a:pPr>
            <a:r>
              <a:rPr kumimoji="0" lang="en-US" sz="2000" b="0" i="0" u="none" strike="noStrike" kern="0" cap="none" spc="-1" normalizeH="0" baseline="0" noProof="0">
                <a:ln>
                  <a:noFill/>
                </a:ln>
                <a:solidFill>
                  <a:srgbClr val="000000"/>
                </a:solidFill>
                <a:effectLst/>
                <a:uLnTx/>
                <a:uFill>
                  <a:solidFill>
                    <a:srgbClr val="FFFFFF"/>
                  </a:solidFill>
                </a:uFill>
                <a:latin typeface="Arial"/>
              </a:rPr>
              <a:t>Dr. Eray Tuzun</a:t>
            </a:r>
            <a:endParaRPr kumimoji="0" lang="en-US" sz="2200" b="0" i="0" u="none" strike="noStrike" kern="0" cap="none" spc="-1" normalizeH="0" baseline="0" noProof="0">
              <a:ln>
                <a:noFill/>
              </a:ln>
              <a:solidFill>
                <a:srgbClr val="000000"/>
              </a:solidFill>
              <a:effectLst/>
              <a:uLnTx/>
              <a:uFill>
                <a:solidFill>
                  <a:srgbClr val="FFFFFF"/>
                </a:solidFill>
              </a:uFill>
              <a:latin typeface="Arial"/>
            </a:endParaRPr>
          </a:p>
          <a:p>
            <a:pPr marL="343080" marR="0" lvl="0" indent="-342720" defTabSz="914400" eaLnBrk="1" fontAlgn="auto" latinLnBrk="0" hangingPunct="1">
              <a:lnSpc>
                <a:spcPct val="100000"/>
              </a:lnSpc>
              <a:spcBef>
                <a:spcPts val="0"/>
              </a:spcBef>
              <a:spcAft>
                <a:spcPts val="0"/>
              </a:spcAft>
              <a:buClr>
                <a:srgbClr val="000000"/>
              </a:buClr>
              <a:buSzTx/>
              <a:buFont typeface="Wingdings" charset="2"/>
              <a:buChar char=""/>
              <a:tabLst/>
              <a:defRPr/>
            </a:pPr>
            <a:r>
              <a:rPr kumimoji="0" lang="en-US" sz="2000" b="0" i="0" u="none" strike="noStrike" kern="0" cap="none" spc="-1" normalizeH="0" baseline="0" noProof="0">
                <a:ln>
                  <a:noFill/>
                </a:ln>
                <a:solidFill>
                  <a:srgbClr val="000000"/>
                </a:solidFill>
                <a:effectLst/>
                <a:uLnTx/>
                <a:uFill>
                  <a:solidFill>
                    <a:srgbClr val="FFFFFF"/>
                  </a:solidFill>
                </a:uFill>
                <a:latin typeface="Arial"/>
              </a:rPr>
              <a:t>Yagup Macit</a:t>
            </a:r>
            <a:endParaRPr kumimoji="0" lang="en-US" sz="2200" b="0" i="0" u="none" strike="noStrike" kern="0" cap="none" spc="-1" normalizeH="0" baseline="0" noProof="0">
              <a:ln>
                <a:noFill/>
              </a:ln>
              <a:solidFill>
                <a:srgbClr val="000000"/>
              </a:solidFill>
              <a:effectLst/>
              <a:uLnTx/>
              <a:uFill>
                <a:solidFill>
                  <a:srgbClr val="FFFFFF"/>
                </a:solidFill>
              </a:uFill>
              <a:latin typeface="Arial"/>
            </a:endParaRPr>
          </a:p>
        </p:txBody>
      </p:sp>
      <p:sp>
        <p:nvSpPr>
          <p:cNvPr id="107" name="CustomShape 10"/>
          <p:cNvSpPr/>
          <p:nvPr/>
        </p:nvSpPr>
        <p:spPr>
          <a:xfrm>
            <a:off x="3492000" y="3129840"/>
            <a:ext cx="2913120" cy="1163160"/>
          </a:xfrm>
          <a:prstGeom prst="rect">
            <a:avLst/>
          </a:prstGeom>
          <a:noFill/>
          <a:ln>
            <a:noFill/>
          </a:ln>
        </p:spPr>
        <p:style>
          <a:lnRef idx="0">
            <a:scrgbClr r="0" g="0" b="0"/>
          </a:lnRef>
          <a:fillRef idx="0">
            <a:scrgbClr r="0" g="0" b="0"/>
          </a:fillRef>
          <a:effectRef idx="0">
            <a:scrgbClr r="0" g="0" b="0"/>
          </a:effectRef>
          <a:fontRef idx="minor"/>
        </p:style>
        <p:txBody>
          <a:bodyPr/>
          <a:lstStyle/>
          <a:p>
            <a:pPr marL="343080" marR="0" lvl="0" indent="-342720" defTabSz="914400" eaLnBrk="1" fontAlgn="auto" latinLnBrk="0" hangingPunct="1">
              <a:lnSpc>
                <a:spcPct val="100000"/>
              </a:lnSpc>
              <a:spcBef>
                <a:spcPts val="0"/>
              </a:spcBef>
              <a:spcAft>
                <a:spcPts val="0"/>
              </a:spcAft>
              <a:buClr>
                <a:srgbClr val="000000"/>
              </a:buClr>
              <a:buSzTx/>
              <a:buFont typeface="Wingdings" charset="2"/>
              <a:buChar char=""/>
              <a:tabLst/>
              <a:defRPr/>
            </a:pPr>
            <a:r>
              <a:rPr kumimoji="0" lang="en-US" sz="2000" b="0" i="0" u="none" strike="noStrike" kern="0" cap="none" spc="-1" normalizeH="0" baseline="0" noProof="0">
                <a:ln>
                  <a:noFill/>
                </a:ln>
                <a:solidFill>
                  <a:srgbClr val="000000"/>
                </a:solidFill>
                <a:effectLst/>
                <a:uLnTx/>
                <a:uFill>
                  <a:solidFill>
                    <a:srgbClr val="FFFFFF"/>
                  </a:solidFill>
                </a:uFill>
                <a:latin typeface="Arial"/>
              </a:rPr>
              <a:t>Tuğçe Yiğiter</a:t>
            </a:r>
            <a:endParaRPr kumimoji="0" lang="en-US" sz="2200" b="0" i="0" u="none" strike="noStrike" kern="0" cap="none" spc="-1" normalizeH="0" baseline="0" noProof="0">
              <a:ln>
                <a:noFill/>
              </a:ln>
              <a:solidFill>
                <a:srgbClr val="000000"/>
              </a:solidFill>
              <a:effectLst/>
              <a:uLnTx/>
              <a:uFill>
                <a:solidFill>
                  <a:srgbClr val="FFFFFF"/>
                </a:solidFill>
              </a:uFill>
              <a:latin typeface="Arial"/>
            </a:endParaRPr>
          </a:p>
          <a:p>
            <a:pPr marL="343080" marR="0" lvl="0" indent="-342720" defTabSz="914400" eaLnBrk="1" fontAlgn="auto" latinLnBrk="0" hangingPunct="1">
              <a:lnSpc>
                <a:spcPct val="100000"/>
              </a:lnSpc>
              <a:spcBef>
                <a:spcPts val="0"/>
              </a:spcBef>
              <a:spcAft>
                <a:spcPts val="0"/>
              </a:spcAft>
              <a:buClr>
                <a:srgbClr val="000000"/>
              </a:buClr>
              <a:buSzTx/>
              <a:buFont typeface="Wingdings" charset="2"/>
              <a:buChar char=""/>
              <a:tabLst/>
              <a:defRPr/>
            </a:pPr>
            <a:r>
              <a:rPr kumimoji="0" lang="en-US" sz="2000" b="0" i="0" u="none" strike="noStrike" kern="0" cap="none" spc="-1" normalizeH="0" baseline="0" noProof="0">
                <a:ln>
                  <a:noFill/>
                </a:ln>
                <a:solidFill>
                  <a:srgbClr val="000000"/>
                </a:solidFill>
                <a:effectLst/>
                <a:uLnTx/>
                <a:uFill>
                  <a:solidFill>
                    <a:srgbClr val="FFFFFF"/>
                  </a:solidFill>
                </a:uFill>
                <a:latin typeface="Arial"/>
              </a:rPr>
              <a:t>Alan Endersoy</a:t>
            </a:r>
            <a:endParaRPr kumimoji="0" lang="en-US" sz="2200" b="0" i="0" u="none" strike="noStrike" kern="0" cap="none" spc="-1" normalizeH="0" baseline="0" noProof="0">
              <a:ln>
                <a:noFill/>
              </a:ln>
              <a:solidFill>
                <a:srgbClr val="000000"/>
              </a:solidFill>
              <a:effectLst/>
              <a:uLnTx/>
              <a:uFill>
                <a:solidFill>
                  <a:srgbClr val="FFFFFF"/>
                </a:solidFill>
              </a:uFill>
              <a:latin typeface="Arial"/>
            </a:endParaRPr>
          </a:p>
          <a:p>
            <a:pPr marL="343080" marR="0" lvl="0" indent="-342720" defTabSz="914400" eaLnBrk="1" fontAlgn="auto" latinLnBrk="0" hangingPunct="1">
              <a:lnSpc>
                <a:spcPct val="100000"/>
              </a:lnSpc>
              <a:spcBef>
                <a:spcPts val="0"/>
              </a:spcBef>
              <a:spcAft>
                <a:spcPts val="0"/>
              </a:spcAft>
              <a:buClr>
                <a:srgbClr val="000000"/>
              </a:buClr>
              <a:buSzTx/>
              <a:buFont typeface="Wingdings" charset="2"/>
              <a:buChar char=""/>
              <a:tabLst/>
              <a:defRPr/>
            </a:pPr>
            <a:r>
              <a:rPr kumimoji="0" lang="en-US" sz="2000" b="0" i="0" u="none" strike="noStrike" kern="0" cap="none" spc="-1" normalizeH="0" baseline="0" noProof="0">
                <a:ln>
                  <a:noFill/>
                </a:ln>
                <a:solidFill>
                  <a:srgbClr val="000000"/>
                </a:solidFill>
                <a:effectLst/>
                <a:uLnTx/>
                <a:uFill>
                  <a:solidFill>
                    <a:srgbClr val="FFFFFF"/>
                  </a:solidFill>
                </a:uFill>
                <a:latin typeface="Arial"/>
              </a:rPr>
              <a:t>Dr. Emrah Kinav</a:t>
            </a:r>
            <a:endParaRPr kumimoji="0" lang="en-US" sz="2200" b="0" i="0" u="none" strike="noStrike" kern="0" cap="none" spc="-1" normalizeH="0" baseline="0" noProof="0">
              <a:ln>
                <a:noFill/>
              </a:ln>
              <a:solidFill>
                <a:srgbClr val="000000"/>
              </a:solidFill>
              <a:effectLst/>
              <a:uLnTx/>
              <a:uFill>
                <a:solidFill>
                  <a:srgbClr val="FFFFFF"/>
                </a:solidFill>
              </a:uFill>
              <a:latin typeface="Arial"/>
            </a:endParaRPr>
          </a:p>
        </p:txBody>
      </p:sp>
    </p:spTree>
    <p:extLst>
      <p:ext uri="{BB962C8B-B14F-4D97-AF65-F5344CB8AC3E}">
        <p14:creationId xmlns:p14="http://schemas.microsoft.com/office/powerpoint/2010/main" val="1229406131"/>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323528" y="980728"/>
            <a:ext cx="8604448" cy="864096"/>
          </a:xfrm>
        </p:spPr>
        <p:txBody>
          <a:bodyPr/>
          <a:lstStyle/>
          <a:p>
            <a:r>
              <a:rPr lang="en-US" sz="2400" dirty="0"/>
              <a:t>Back-up Slides</a:t>
            </a:r>
          </a:p>
          <a:p>
            <a:r>
              <a:rPr lang="en-US" sz="1600" dirty="0"/>
              <a:t>UC-FR-03 - Synchronization of Regulation Documentation with a Design Rule Repository</a:t>
            </a:r>
            <a:endParaRPr lang="fr-FR" sz="1600" dirty="0"/>
          </a:p>
        </p:txBody>
      </p:sp>
      <p:sp>
        <p:nvSpPr>
          <p:cNvPr id="12" name="Sous-titre 2"/>
          <p:cNvSpPr txBox="1">
            <a:spLocks/>
          </p:cNvSpPr>
          <p:nvPr/>
        </p:nvSpPr>
        <p:spPr>
          <a:xfrm>
            <a:off x="2483768" y="2060848"/>
            <a:ext cx="3312368"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sz="1600" i="1" dirty="0"/>
              <a:t>Anne MONCEAUX</a:t>
            </a:r>
          </a:p>
          <a:p>
            <a:pPr algn="r"/>
            <a:r>
              <a:rPr lang="en-US" sz="1600" i="1" dirty="0"/>
              <a:t>Airbus Group Innovation </a:t>
            </a:r>
          </a:p>
          <a:p>
            <a:pPr algn="r"/>
            <a:endParaRPr lang="en-US" sz="1600" i="1" dirty="0"/>
          </a:p>
        </p:txBody>
      </p:sp>
    </p:spTree>
    <p:extLst>
      <p:ext uri="{BB962C8B-B14F-4D97-AF65-F5344CB8AC3E}">
        <p14:creationId xmlns:p14="http://schemas.microsoft.com/office/powerpoint/2010/main" val="292776645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6193" y="332656"/>
            <a:ext cx="8435394" cy="620057"/>
          </a:xfrm>
        </p:spPr>
        <p:txBody>
          <a:bodyPr/>
          <a:lstStyle/>
          <a:p>
            <a:r>
              <a:rPr lang="en-GB" dirty="0"/>
              <a:t>Rule data representation</a:t>
            </a:r>
          </a:p>
        </p:txBody>
      </p:sp>
      <p:sp>
        <p:nvSpPr>
          <p:cNvPr id="5" name="Slide Number Placeholder 4"/>
          <p:cNvSpPr>
            <a:spLocks noGrp="1"/>
          </p:cNvSpPr>
          <p:nvPr>
            <p:ph type="sldNum" sz="quarter" idx="12"/>
          </p:nvPr>
        </p:nvSpPr>
        <p:spPr/>
        <p:txBody>
          <a:bodyPr/>
          <a:lstStyle/>
          <a:p>
            <a:fld id="{43007711-F412-4B4A-AA73-3C02C4A23745}" type="slidenum">
              <a:rPr lang="de-DE" altLang="de-DE" smtClean="0"/>
              <a:pPr/>
              <a:t>41</a:t>
            </a:fld>
            <a:endParaRPr lang="de-DE" altLang="de-DE"/>
          </a:p>
        </p:txBody>
      </p:sp>
      <p:sp>
        <p:nvSpPr>
          <p:cNvPr id="9" name="Rounded Rectangle 8"/>
          <p:cNvSpPr/>
          <p:nvPr/>
        </p:nvSpPr>
        <p:spPr bwMode="auto">
          <a:xfrm>
            <a:off x="1493273" y="2296935"/>
            <a:ext cx="1231491" cy="1110281"/>
          </a:xfrm>
          <a:prstGeom prst="roundRect">
            <a:avLst/>
          </a:prstGeom>
          <a:ln>
            <a:headEnd type="none" w="med" len="med"/>
            <a:tailEnd type="none" w="med" len="med"/>
          </a:ln>
          <a:extLst/>
        </p:spPr>
        <p:style>
          <a:lnRef idx="1">
            <a:schemeClr val="accent4"/>
          </a:lnRef>
          <a:fillRef idx="2">
            <a:schemeClr val="accent4"/>
          </a:fillRef>
          <a:effectRef idx="1">
            <a:schemeClr val="accent4"/>
          </a:effectRef>
          <a:fontRef idx="minor">
            <a:schemeClr val="dk1"/>
          </a:fontRef>
        </p:style>
        <p:txBody>
          <a:bodyPr vert="horz" wrap="square" lIns="80147" tIns="40074" rIns="80147" bIns="40074" numCol="1" rtlCol="0" anchor="ctr" anchorCtr="0" compatLnSpc="1">
            <a:prstTxWarp prst="textNoShape">
              <a:avLst/>
            </a:prstTxWarp>
          </a:bodyPr>
          <a:lstStyle/>
          <a:p>
            <a:pPr algn="ctr" defTabSz="914179" fontAlgn="base">
              <a:lnSpc>
                <a:spcPct val="115000"/>
              </a:lnSpc>
              <a:spcBef>
                <a:spcPct val="0"/>
              </a:spcBef>
              <a:spcAft>
                <a:spcPct val="0"/>
              </a:spcAft>
            </a:pPr>
            <a:r>
              <a:rPr lang="fr-FR" sz="1300" dirty="0" err="1">
                <a:solidFill>
                  <a:schemeClr val="tx1"/>
                </a:solidFill>
                <a:latin typeface="Arial" pitchFamily="34" charset="0"/>
                <a:cs typeface="Arial" pitchFamily="34" charset="0"/>
              </a:rPr>
              <a:t>Rule</a:t>
            </a:r>
            <a:endParaRPr lang="fr-FR" sz="1300" dirty="0">
              <a:solidFill>
                <a:schemeClr val="tx1"/>
              </a:solidFill>
              <a:latin typeface="Arial" pitchFamily="34" charset="0"/>
              <a:cs typeface="Arial" pitchFamily="34" charset="0"/>
            </a:endParaRPr>
          </a:p>
        </p:txBody>
      </p:sp>
      <p:sp>
        <p:nvSpPr>
          <p:cNvPr id="11" name="Rounded Rectangle 10"/>
          <p:cNvSpPr/>
          <p:nvPr/>
        </p:nvSpPr>
        <p:spPr bwMode="auto">
          <a:xfrm>
            <a:off x="5878829" y="2302695"/>
            <a:ext cx="1231491" cy="1110281"/>
          </a:xfrm>
          <a:prstGeom prst="roundRect">
            <a:avLst/>
          </a:prstGeom>
          <a:ln>
            <a:headEnd type="none" w="med" len="med"/>
            <a:tailEnd type="none" w="med" len="med"/>
          </a:ln>
          <a:extLst/>
        </p:spPr>
        <p:style>
          <a:lnRef idx="1">
            <a:schemeClr val="accent4"/>
          </a:lnRef>
          <a:fillRef idx="2">
            <a:schemeClr val="accent4"/>
          </a:fillRef>
          <a:effectRef idx="1">
            <a:schemeClr val="accent4"/>
          </a:effectRef>
          <a:fontRef idx="minor">
            <a:schemeClr val="dk1"/>
          </a:fontRef>
        </p:style>
        <p:txBody>
          <a:bodyPr vert="horz" wrap="square" lIns="80147" tIns="40074" rIns="80147" bIns="40074" numCol="1" rtlCol="0" anchor="ctr" anchorCtr="0" compatLnSpc="1">
            <a:prstTxWarp prst="textNoShape">
              <a:avLst/>
            </a:prstTxWarp>
          </a:bodyPr>
          <a:lstStyle/>
          <a:p>
            <a:pPr algn="ctr" defTabSz="914179" fontAlgn="base">
              <a:lnSpc>
                <a:spcPct val="115000"/>
              </a:lnSpc>
              <a:spcBef>
                <a:spcPct val="0"/>
              </a:spcBef>
              <a:spcAft>
                <a:spcPct val="0"/>
              </a:spcAft>
            </a:pPr>
            <a:r>
              <a:rPr lang="fr-FR" sz="1300" dirty="0">
                <a:solidFill>
                  <a:schemeClr val="tx1"/>
                </a:solidFill>
                <a:latin typeface="Arial" pitchFamily="34" charset="0"/>
                <a:cs typeface="Arial" pitchFamily="34" charset="0"/>
              </a:rPr>
              <a:t>Component</a:t>
            </a:r>
          </a:p>
        </p:txBody>
      </p:sp>
      <p:cxnSp>
        <p:nvCxnSpPr>
          <p:cNvPr id="12" name="Straight Arrow Connector 11"/>
          <p:cNvCxnSpPr>
            <a:stCxn id="9" idx="3"/>
            <a:endCxn id="11" idx="1"/>
          </p:cNvCxnSpPr>
          <p:nvPr/>
        </p:nvCxnSpPr>
        <p:spPr bwMode="auto">
          <a:xfrm>
            <a:off x="2724764" y="2852076"/>
            <a:ext cx="3154065" cy="5759"/>
          </a:xfrm>
          <a:prstGeom prst="straightConnector1">
            <a:avLst/>
          </a:prstGeom>
          <a:solidFill>
            <a:schemeClr val="bg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4" name="Rectangle 13"/>
          <p:cNvSpPr/>
          <p:nvPr/>
        </p:nvSpPr>
        <p:spPr bwMode="auto">
          <a:xfrm>
            <a:off x="3340509" y="2658871"/>
            <a:ext cx="1724087" cy="228587"/>
          </a:xfrm>
          <a:prstGeom prst="rect">
            <a:avLst/>
          </a:prstGeom>
          <a:ln>
            <a:headEnd type="none" w="med" len="med"/>
            <a:tailEnd type="none" w="med" len="med"/>
          </a:ln>
          <a:extLst/>
        </p:spPr>
        <p:style>
          <a:lnRef idx="1">
            <a:schemeClr val="accent6"/>
          </a:lnRef>
          <a:fillRef idx="2">
            <a:schemeClr val="accent6"/>
          </a:fillRef>
          <a:effectRef idx="1">
            <a:schemeClr val="accent6"/>
          </a:effectRef>
          <a:fontRef idx="minor">
            <a:schemeClr val="dk1"/>
          </a:fontRef>
        </p:style>
        <p:txBody>
          <a:bodyPr vert="horz" wrap="square" lIns="80147" tIns="40074" rIns="80147" bIns="40074" numCol="1" rtlCol="0" anchor="ctr" anchorCtr="0" compatLnSpc="1">
            <a:prstTxWarp prst="textNoShape">
              <a:avLst/>
            </a:prstTxWarp>
          </a:bodyPr>
          <a:lstStyle/>
          <a:p>
            <a:pPr algn="ctr" defTabSz="914179" fontAlgn="base">
              <a:lnSpc>
                <a:spcPct val="115000"/>
              </a:lnSpc>
              <a:spcBef>
                <a:spcPct val="0"/>
              </a:spcBef>
              <a:spcAft>
                <a:spcPct val="0"/>
              </a:spcAft>
            </a:pPr>
            <a:r>
              <a:rPr lang="fr-FR" sz="1300" dirty="0" err="1">
                <a:solidFill>
                  <a:schemeClr val="tx1"/>
                </a:solidFill>
                <a:latin typeface="Arial" pitchFamily="34" charset="0"/>
                <a:cs typeface="Arial" pitchFamily="34" charset="0"/>
              </a:rPr>
              <a:t>Rule</a:t>
            </a:r>
            <a:r>
              <a:rPr lang="fr-FR" sz="1300" dirty="0">
                <a:solidFill>
                  <a:schemeClr val="tx1"/>
                </a:solidFill>
                <a:latin typeface="Arial" pitchFamily="34" charset="0"/>
                <a:cs typeface="Arial" pitchFamily="34" charset="0"/>
              </a:rPr>
              <a:t> </a:t>
            </a:r>
            <a:r>
              <a:rPr lang="fr-FR" sz="1300" dirty="0" err="1">
                <a:solidFill>
                  <a:schemeClr val="tx1"/>
                </a:solidFill>
                <a:latin typeface="Arial" pitchFamily="34" charset="0"/>
                <a:cs typeface="Arial" pitchFamily="34" charset="0"/>
              </a:rPr>
              <a:t>primary</a:t>
            </a:r>
            <a:r>
              <a:rPr lang="fr-FR" sz="1300" dirty="0">
                <a:solidFill>
                  <a:schemeClr val="tx1"/>
                </a:solidFill>
                <a:latin typeface="Arial" pitchFamily="34" charset="0"/>
                <a:cs typeface="Arial" pitchFamily="34" charset="0"/>
              </a:rPr>
              <a:t> </a:t>
            </a:r>
            <a:r>
              <a:rPr lang="fr-FR" sz="1300" dirty="0" err="1">
                <a:solidFill>
                  <a:schemeClr val="tx1"/>
                </a:solidFill>
                <a:latin typeface="Arial" pitchFamily="34" charset="0"/>
                <a:cs typeface="Arial" pitchFamily="34" charset="0"/>
              </a:rPr>
              <a:t>object</a:t>
            </a:r>
            <a:endParaRPr lang="fr-FR" sz="1300" dirty="0">
              <a:solidFill>
                <a:schemeClr val="tx1"/>
              </a:solidFill>
              <a:latin typeface="Arial" pitchFamily="34" charset="0"/>
              <a:cs typeface="Arial" pitchFamily="34" charset="0"/>
            </a:endParaRPr>
          </a:p>
        </p:txBody>
      </p:sp>
      <p:cxnSp>
        <p:nvCxnSpPr>
          <p:cNvPr id="18" name="Elbow Connector 17"/>
          <p:cNvCxnSpPr>
            <a:stCxn id="11" idx="2"/>
            <a:endCxn id="23" idx="0"/>
          </p:cNvCxnSpPr>
          <p:nvPr/>
        </p:nvCxnSpPr>
        <p:spPr bwMode="auto">
          <a:xfrm rot="5400000">
            <a:off x="5395181" y="3439888"/>
            <a:ext cx="1126305" cy="1072483"/>
          </a:xfrm>
          <a:prstGeom prst="bentConnector3">
            <a:avLst>
              <a:gd name="adj1" fmla="val 50000"/>
            </a:avLst>
          </a:prstGeom>
          <a:solidFill>
            <a:schemeClr val="bg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3" name="Rectangle 22"/>
          <p:cNvSpPr/>
          <p:nvPr/>
        </p:nvSpPr>
        <p:spPr bwMode="auto">
          <a:xfrm>
            <a:off x="5003022" y="4539281"/>
            <a:ext cx="838139" cy="457174"/>
          </a:xfrm>
          <a:prstGeom prst="rect">
            <a:avLst/>
          </a:prstGeom>
          <a:ln>
            <a:headEnd type="none" w="med" len="med"/>
            <a:tailEnd type="none" w="med" len="med"/>
          </a:ln>
          <a:extLst/>
        </p:spPr>
        <p:style>
          <a:lnRef idx="1">
            <a:schemeClr val="accent5"/>
          </a:lnRef>
          <a:fillRef idx="2">
            <a:schemeClr val="accent5"/>
          </a:fillRef>
          <a:effectRef idx="1">
            <a:schemeClr val="accent5"/>
          </a:effectRef>
          <a:fontRef idx="minor">
            <a:schemeClr val="dk1"/>
          </a:fontRef>
        </p:style>
        <p:txBody>
          <a:bodyPr vert="horz" wrap="square" lIns="80147" tIns="40074" rIns="80147" bIns="40074" numCol="1" rtlCol="0" anchor="ctr" anchorCtr="0" compatLnSpc="1">
            <a:prstTxWarp prst="textNoShape">
              <a:avLst/>
            </a:prstTxWarp>
          </a:bodyPr>
          <a:lstStyle/>
          <a:p>
            <a:pPr algn="ctr" defTabSz="914179" fontAlgn="base">
              <a:lnSpc>
                <a:spcPct val="115000"/>
              </a:lnSpc>
              <a:spcBef>
                <a:spcPct val="0"/>
              </a:spcBef>
              <a:spcAft>
                <a:spcPct val="0"/>
              </a:spcAft>
            </a:pPr>
            <a:r>
              <a:rPr lang="fr-FR" sz="1100" dirty="0" err="1">
                <a:solidFill>
                  <a:schemeClr val="tx1"/>
                </a:solidFill>
                <a:latin typeface="Arial" pitchFamily="34" charset="0"/>
                <a:cs typeface="Arial" pitchFamily="34" charset="0"/>
              </a:rPr>
              <a:t>coupling</a:t>
            </a:r>
            <a:endParaRPr lang="fr-FR" sz="1100" dirty="0">
              <a:solidFill>
                <a:schemeClr val="tx1"/>
              </a:solidFill>
              <a:latin typeface="Arial" pitchFamily="34" charset="0"/>
              <a:cs typeface="Arial" pitchFamily="34" charset="0"/>
            </a:endParaRPr>
          </a:p>
        </p:txBody>
      </p:sp>
      <p:sp>
        <p:nvSpPr>
          <p:cNvPr id="25" name="Rectangle 24"/>
          <p:cNvSpPr/>
          <p:nvPr/>
        </p:nvSpPr>
        <p:spPr bwMode="auto">
          <a:xfrm>
            <a:off x="6075506" y="4545041"/>
            <a:ext cx="838139" cy="457174"/>
          </a:xfrm>
          <a:prstGeom prst="rect">
            <a:avLst/>
          </a:prstGeom>
          <a:ln>
            <a:headEnd type="none" w="med" len="med"/>
            <a:tailEnd type="none" w="med" len="med"/>
          </a:ln>
          <a:extLst/>
        </p:spPr>
        <p:style>
          <a:lnRef idx="1">
            <a:schemeClr val="accent5"/>
          </a:lnRef>
          <a:fillRef idx="2">
            <a:schemeClr val="accent5"/>
          </a:fillRef>
          <a:effectRef idx="1">
            <a:schemeClr val="accent5"/>
          </a:effectRef>
          <a:fontRef idx="minor">
            <a:schemeClr val="dk1"/>
          </a:fontRef>
        </p:style>
        <p:txBody>
          <a:bodyPr vert="horz" wrap="square" lIns="80147" tIns="40074" rIns="80147" bIns="40074" numCol="1" rtlCol="0" anchor="ctr" anchorCtr="0" compatLnSpc="1">
            <a:prstTxWarp prst="textNoShape">
              <a:avLst/>
            </a:prstTxWarp>
          </a:bodyPr>
          <a:lstStyle/>
          <a:p>
            <a:pPr algn="ctr" defTabSz="914179" fontAlgn="base">
              <a:lnSpc>
                <a:spcPct val="115000"/>
              </a:lnSpc>
              <a:spcBef>
                <a:spcPct val="0"/>
              </a:spcBef>
              <a:spcAft>
                <a:spcPct val="0"/>
              </a:spcAft>
            </a:pPr>
            <a:r>
              <a:rPr lang="fr-FR" sz="1100" dirty="0" err="1">
                <a:solidFill>
                  <a:schemeClr val="tx1"/>
                </a:solidFill>
                <a:latin typeface="Arial" pitchFamily="34" charset="0"/>
                <a:cs typeface="Arial" pitchFamily="34" charset="0"/>
              </a:rPr>
              <a:t>equipment</a:t>
            </a:r>
            <a:endParaRPr lang="fr-FR" sz="1100" dirty="0">
              <a:solidFill>
                <a:schemeClr val="tx1"/>
              </a:solidFill>
              <a:latin typeface="Arial" pitchFamily="34" charset="0"/>
              <a:cs typeface="Arial" pitchFamily="34" charset="0"/>
            </a:endParaRPr>
          </a:p>
        </p:txBody>
      </p:sp>
      <p:sp>
        <p:nvSpPr>
          <p:cNvPr id="26" name="Rectangle 25"/>
          <p:cNvSpPr/>
          <p:nvPr/>
        </p:nvSpPr>
        <p:spPr bwMode="auto">
          <a:xfrm>
            <a:off x="7158131" y="4545041"/>
            <a:ext cx="838139" cy="457174"/>
          </a:xfrm>
          <a:prstGeom prst="rect">
            <a:avLst/>
          </a:prstGeom>
          <a:ln>
            <a:headEnd type="none" w="med" len="med"/>
            <a:tailEnd type="none" w="med" len="med"/>
          </a:ln>
          <a:extLst/>
        </p:spPr>
        <p:style>
          <a:lnRef idx="1">
            <a:schemeClr val="accent5"/>
          </a:lnRef>
          <a:fillRef idx="2">
            <a:schemeClr val="accent5"/>
          </a:fillRef>
          <a:effectRef idx="1">
            <a:schemeClr val="accent5"/>
          </a:effectRef>
          <a:fontRef idx="minor">
            <a:schemeClr val="dk1"/>
          </a:fontRef>
        </p:style>
        <p:txBody>
          <a:bodyPr vert="horz" wrap="square" lIns="80147" tIns="40074" rIns="80147" bIns="40074" numCol="1" rtlCol="0" anchor="ctr" anchorCtr="0" compatLnSpc="1">
            <a:prstTxWarp prst="textNoShape">
              <a:avLst/>
            </a:prstTxWarp>
          </a:bodyPr>
          <a:lstStyle/>
          <a:p>
            <a:pPr defTabSz="914179"/>
            <a:r>
              <a:rPr lang="fr-FR" sz="1100" dirty="0" err="1"/>
              <a:t>others</a:t>
            </a:r>
            <a:endParaRPr lang="fr-FR" sz="1100" dirty="0">
              <a:solidFill>
                <a:schemeClr val="tx1"/>
              </a:solidFill>
            </a:endParaRPr>
          </a:p>
        </p:txBody>
      </p:sp>
      <p:cxnSp>
        <p:nvCxnSpPr>
          <p:cNvPr id="28" name="Elbow Connector 27"/>
          <p:cNvCxnSpPr>
            <a:stCxn id="11" idx="2"/>
            <a:endCxn id="26" idx="0"/>
          </p:cNvCxnSpPr>
          <p:nvPr/>
        </p:nvCxnSpPr>
        <p:spPr bwMode="auto">
          <a:xfrm rot="16200000" flipH="1">
            <a:off x="6469855" y="3437695"/>
            <a:ext cx="1132065" cy="1082626"/>
          </a:xfrm>
          <a:prstGeom prst="bentConnector3">
            <a:avLst>
              <a:gd name="adj1" fmla="val 50000"/>
            </a:avLst>
          </a:prstGeom>
          <a:solidFill>
            <a:schemeClr val="bg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 name="Elbow Connector 30"/>
          <p:cNvCxnSpPr>
            <a:stCxn id="11" idx="2"/>
            <a:endCxn id="25" idx="0"/>
          </p:cNvCxnSpPr>
          <p:nvPr/>
        </p:nvCxnSpPr>
        <p:spPr bwMode="auto">
          <a:xfrm rot="16200000" flipH="1">
            <a:off x="5928542" y="3979008"/>
            <a:ext cx="1132065" cy="1"/>
          </a:xfrm>
          <a:prstGeom prst="bentConnector3">
            <a:avLst>
              <a:gd name="adj1" fmla="val 50000"/>
            </a:avLst>
          </a:prstGeom>
          <a:solidFill>
            <a:schemeClr val="bg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0" name="Oval 49"/>
          <p:cNvSpPr/>
          <p:nvPr/>
        </p:nvSpPr>
        <p:spPr bwMode="auto">
          <a:xfrm>
            <a:off x="77059" y="1835690"/>
            <a:ext cx="985193" cy="601395"/>
          </a:xfrm>
          <a:prstGeom prst="ellipse">
            <a:avLst/>
          </a:prstGeom>
          <a:ln>
            <a:headEnd type="none" w="med" len="med"/>
            <a:tailEnd type="none" w="med" len="med"/>
          </a:ln>
          <a:extLst/>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ctr" anchorCtr="0" compatLnSpc="1">
            <a:prstTxWarp prst="textNoShape">
              <a:avLst/>
            </a:prstTxWarp>
          </a:bodyPr>
          <a:lstStyle/>
          <a:p>
            <a:pPr algn="ctr" defTabSz="914179" fontAlgn="base">
              <a:lnSpc>
                <a:spcPct val="115000"/>
              </a:lnSpc>
              <a:spcBef>
                <a:spcPct val="0"/>
              </a:spcBef>
              <a:spcAft>
                <a:spcPct val="0"/>
              </a:spcAft>
            </a:pPr>
            <a:r>
              <a:rPr lang="fr-FR" sz="1300" dirty="0">
                <a:solidFill>
                  <a:schemeClr val="tx1"/>
                </a:solidFill>
                <a:latin typeface="Arial" pitchFamily="34" charset="0"/>
                <a:cs typeface="Arial" pitchFamily="34" charset="0"/>
              </a:rPr>
              <a:t>RUID</a:t>
            </a:r>
          </a:p>
        </p:txBody>
      </p:sp>
      <p:sp>
        <p:nvSpPr>
          <p:cNvPr id="51" name="Oval 50"/>
          <p:cNvSpPr/>
          <p:nvPr/>
        </p:nvSpPr>
        <p:spPr bwMode="auto">
          <a:xfrm>
            <a:off x="77059" y="2551379"/>
            <a:ext cx="985193" cy="601395"/>
          </a:xfrm>
          <a:prstGeom prst="ellipse">
            <a:avLst/>
          </a:prstGeom>
          <a:ln>
            <a:headEnd type="none" w="med" len="med"/>
            <a:tailEnd type="none" w="med" len="med"/>
          </a:ln>
          <a:extLst/>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ctr" anchorCtr="0" compatLnSpc="1">
            <a:prstTxWarp prst="textNoShape">
              <a:avLst/>
            </a:prstTxWarp>
          </a:bodyPr>
          <a:lstStyle/>
          <a:p>
            <a:pPr algn="ctr" defTabSz="914179" fontAlgn="base">
              <a:lnSpc>
                <a:spcPct val="115000"/>
              </a:lnSpc>
              <a:spcBef>
                <a:spcPct val="0"/>
              </a:spcBef>
              <a:spcAft>
                <a:spcPct val="0"/>
              </a:spcAft>
            </a:pPr>
            <a:r>
              <a:rPr lang="fr-FR" sz="1300" dirty="0" err="1">
                <a:solidFill>
                  <a:schemeClr val="tx1"/>
                </a:solidFill>
                <a:latin typeface="Arial" pitchFamily="34" charset="0"/>
                <a:cs typeface="Arial" pitchFamily="34" charset="0"/>
              </a:rPr>
              <a:t>RuleID</a:t>
            </a:r>
            <a:endParaRPr lang="fr-FR" sz="1300" dirty="0">
              <a:solidFill>
                <a:schemeClr val="tx1"/>
              </a:solidFill>
              <a:latin typeface="Arial" pitchFamily="34" charset="0"/>
              <a:cs typeface="Arial" pitchFamily="34" charset="0"/>
            </a:endParaRPr>
          </a:p>
        </p:txBody>
      </p:sp>
      <p:sp>
        <p:nvSpPr>
          <p:cNvPr id="52" name="Oval 51"/>
          <p:cNvSpPr/>
          <p:nvPr/>
        </p:nvSpPr>
        <p:spPr bwMode="auto">
          <a:xfrm>
            <a:off x="77059" y="3337835"/>
            <a:ext cx="985193" cy="601395"/>
          </a:xfrm>
          <a:prstGeom prst="ellipse">
            <a:avLst/>
          </a:prstGeom>
          <a:ln>
            <a:headEnd type="none" w="med" len="med"/>
            <a:tailEnd type="none" w="med" len="med"/>
          </a:ln>
          <a:extLst/>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ctr" anchorCtr="0" compatLnSpc="1">
            <a:prstTxWarp prst="textNoShape">
              <a:avLst/>
            </a:prstTxWarp>
          </a:bodyPr>
          <a:lstStyle/>
          <a:p>
            <a:pPr algn="ctr" defTabSz="914179" fontAlgn="base">
              <a:lnSpc>
                <a:spcPct val="115000"/>
              </a:lnSpc>
              <a:spcBef>
                <a:spcPct val="0"/>
              </a:spcBef>
              <a:spcAft>
                <a:spcPct val="0"/>
              </a:spcAft>
            </a:pPr>
            <a:r>
              <a:rPr lang="fr-FR" sz="1300" dirty="0">
                <a:solidFill>
                  <a:schemeClr val="tx1"/>
                </a:solidFill>
                <a:latin typeface="Arial" pitchFamily="34" charset="0"/>
                <a:cs typeface="Arial" pitchFamily="34" charset="0"/>
              </a:rPr>
              <a:t>Variant</a:t>
            </a:r>
          </a:p>
        </p:txBody>
      </p:sp>
      <p:cxnSp>
        <p:nvCxnSpPr>
          <p:cNvPr id="1041" name="Elbow Connector 1040"/>
          <p:cNvCxnSpPr>
            <a:stCxn id="9" idx="1"/>
            <a:endCxn id="50" idx="6"/>
          </p:cNvCxnSpPr>
          <p:nvPr/>
        </p:nvCxnSpPr>
        <p:spPr bwMode="auto">
          <a:xfrm rot="10800000">
            <a:off x="1062253" y="2136388"/>
            <a:ext cx="431021" cy="715688"/>
          </a:xfrm>
          <a:prstGeom prst="bentConnector3">
            <a:avLst/>
          </a:prstGeom>
          <a:solidFill>
            <a:schemeClr val="bg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6" name="Elbow Connector 55"/>
          <p:cNvCxnSpPr>
            <a:stCxn id="9" idx="1"/>
            <a:endCxn id="51" idx="6"/>
          </p:cNvCxnSpPr>
          <p:nvPr/>
        </p:nvCxnSpPr>
        <p:spPr bwMode="auto">
          <a:xfrm rot="10800000" flipV="1">
            <a:off x="1062253" y="2852075"/>
            <a:ext cx="431021" cy="1"/>
          </a:xfrm>
          <a:prstGeom prst="bentConnector3">
            <a:avLst>
              <a:gd name="adj1" fmla="val 50000"/>
            </a:avLst>
          </a:prstGeom>
          <a:solidFill>
            <a:schemeClr val="bg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9" name="Elbow Connector 58"/>
          <p:cNvCxnSpPr>
            <a:stCxn id="9" idx="1"/>
            <a:endCxn id="52" idx="6"/>
          </p:cNvCxnSpPr>
          <p:nvPr/>
        </p:nvCxnSpPr>
        <p:spPr bwMode="auto">
          <a:xfrm rot="10800000" flipV="1">
            <a:off x="1062253" y="2852075"/>
            <a:ext cx="431021" cy="786457"/>
          </a:xfrm>
          <a:prstGeom prst="bentConnector3">
            <a:avLst>
              <a:gd name="adj1" fmla="val 50000"/>
            </a:avLst>
          </a:prstGeom>
          <a:solidFill>
            <a:schemeClr val="bg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4" name="Straight Arrow Connector 33"/>
          <p:cNvCxnSpPr/>
          <p:nvPr/>
        </p:nvCxnSpPr>
        <p:spPr bwMode="auto">
          <a:xfrm flipV="1">
            <a:off x="2109019" y="3494310"/>
            <a:ext cx="0" cy="1894008"/>
          </a:xfrm>
          <a:prstGeom prst="straightConnector1">
            <a:avLst/>
          </a:prstGeom>
          <a:solidFill>
            <a:schemeClr val="bg1"/>
          </a:solidFill>
          <a:ln w="19050"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5" name="Straight Arrow Connector 74"/>
          <p:cNvCxnSpPr/>
          <p:nvPr/>
        </p:nvCxnSpPr>
        <p:spPr bwMode="auto">
          <a:xfrm flipV="1">
            <a:off x="2239337" y="3337834"/>
            <a:ext cx="3502579" cy="2050484"/>
          </a:xfrm>
          <a:prstGeom prst="straightConnector1">
            <a:avLst/>
          </a:prstGeom>
          <a:solidFill>
            <a:schemeClr val="bg1"/>
          </a:solidFill>
          <a:ln w="19050"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8" name="Straight Arrow Connector 77"/>
          <p:cNvCxnSpPr/>
          <p:nvPr/>
        </p:nvCxnSpPr>
        <p:spPr bwMode="auto">
          <a:xfrm flipV="1">
            <a:off x="602213" y="4767868"/>
            <a:ext cx="0" cy="424520"/>
          </a:xfrm>
          <a:prstGeom prst="straightConnector1">
            <a:avLst/>
          </a:prstGeom>
          <a:solidFill>
            <a:schemeClr val="bg1"/>
          </a:solidFill>
          <a:ln w="19050"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4" name="Straight Arrow Connector 83"/>
          <p:cNvCxnSpPr>
            <a:stCxn id="86" idx="2"/>
            <a:endCxn id="14" idx="0"/>
          </p:cNvCxnSpPr>
          <p:nvPr/>
        </p:nvCxnSpPr>
        <p:spPr bwMode="auto">
          <a:xfrm flipH="1">
            <a:off x="4202553" y="2013654"/>
            <a:ext cx="800469" cy="645217"/>
          </a:xfrm>
          <a:prstGeom prst="straightConnector1">
            <a:avLst/>
          </a:prstGeom>
          <a:solidFill>
            <a:schemeClr val="bg1"/>
          </a:solidFill>
          <a:ln w="19050"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1" name="TextBox 40"/>
          <p:cNvSpPr txBox="1"/>
          <p:nvPr/>
        </p:nvSpPr>
        <p:spPr>
          <a:xfrm>
            <a:off x="0" y="5221700"/>
            <a:ext cx="1619951" cy="357930"/>
          </a:xfrm>
          <a:prstGeom prst="rect">
            <a:avLst/>
          </a:prstGeom>
          <a:noFill/>
        </p:spPr>
        <p:txBody>
          <a:bodyPr wrap="none" lIns="80147" tIns="40074" rIns="80147" bIns="40074" rtlCol="0">
            <a:spAutoFit/>
          </a:bodyPr>
          <a:lstStyle/>
          <a:p>
            <a:r>
              <a:rPr lang="fr-FR" dirty="0">
                <a:solidFill>
                  <a:srgbClr val="FF0000"/>
                </a:solidFill>
              </a:rPr>
              <a:t>Data</a:t>
            </a:r>
            <a:r>
              <a:rPr lang="fr-FR" dirty="0"/>
              <a:t> </a:t>
            </a:r>
            <a:r>
              <a:rPr lang="fr-FR" dirty="0" err="1">
                <a:solidFill>
                  <a:srgbClr val="FF0000"/>
                </a:solidFill>
              </a:rPr>
              <a:t>Properties</a:t>
            </a:r>
            <a:endParaRPr lang="fr-FR" dirty="0">
              <a:solidFill>
                <a:srgbClr val="FF0000"/>
              </a:solidFill>
            </a:endParaRPr>
          </a:p>
        </p:txBody>
      </p:sp>
      <p:sp>
        <p:nvSpPr>
          <p:cNvPr id="86" name="TextBox 85"/>
          <p:cNvSpPr txBox="1"/>
          <p:nvPr/>
        </p:nvSpPr>
        <p:spPr>
          <a:xfrm>
            <a:off x="4178555" y="1655724"/>
            <a:ext cx="1648933" cy="357930"/>
          </a:xfrm>
          <a:prstGeom prst="rect">
            <a:avLst/>
          </a:prstGeom>
          <a:noFill/>
        </p:spPr>
        <p:txBody>
          <a:bodyPr wrap="none" lIns="80147" tIns="40074" rIns="80147" bIns="40074" rtlCol="0">
            <a:spAutoFit/>
          </a:bodyPr>
          <a:lstStyle/>
          <a:p>
            <a:r>
              <a:rPr lang="fr-FR" dirty="0">
                <a:solidFill>
                  <a:srgbClr val="FF0000"/>
                </a:solidFill>
              </a:rPr>
              <a:t>Object</a:t>
            </a:r>
            <a:r>
              <a:rPr lang="fr-FR" dirty="0"/>
              <a:t> </a:t>
            </a:r>
            <a:r>
              <a:rPr lang="fr-FR" dirty="0" err="1">
                <a:solidFill>
                  <a:srgbClr val="FF0000"/>
                </a:solidFill>
              </a:rPr>
              <a:t>Property</a:t>
            </a:r>
            <a:endParaRPr lang="fr-FR" dirty="0">
              <a:solidFill>
                <a:srgbClr val="FF0000"/>
              </a:solidFill>
            </a:endParaRPr>
          </a:p>
        </p:txBody>
      </p:sp>
      <p:sp>
        <p:nvSpPr>
          <p:cNvPr id="87" name="TextBox 86"/>
          <p:cNvSpPr txBox="1"/>
          <p:nvPr/>
        </p:nvSpPr>
        <p:spPr>
          <a:xfrm>
            <a:off x="1867047" y="5388318"/>
            <a:ext cx="833518" cy="357930"/>
          </a:xfrm>
          <a:prstGeom prst="rect">
            <a:avLst/>
          </a:prstGeom>
          <a:noFill/>
        </p:spPr>
        <p:txBody>
          <a:bodyPr wrap="none" lIns="80147" tIns="40074" rIns="80147" bIns="40074" rtlCol="0">
            <a:spAutoFit/>
          </a:bodyPr>
          <a:lstStyle/>
          <a:p>
            <a:r>
              <a:rPr lang="fr-FR" dirty="0">
                <a:solidFill>
                  <a:srgbClr val="FF0000"/>
                </a:solidFill>
              </a:rPr>
              <a:t>Classes</a:t>
            </a:r>
          </a:p>
        </p:txBody>
      </p:sp>
      <p:sp>
        <p:nvSpPr>
          <p:cNvPr id="88" name="TextBox 87"/>
          <p:cNvSpPr txBox="1"/>
          <p:nvPr/>
        </p:nvSpPr>
        <p:spPr>
          <a:xfrm>
            <a:off x="7984387" y="3244502"/>
            <a:ext cx="1182973" cy="357930"/>
          </a:xfrm>
          <a:prstGeom prst="rect">
            <a:avLst/>
          </a:prstGeom>
          <a:noFill/>
        </p:spPr>
        <p:txBody>
          <a:bodyPr wrap="none" lIns="80147" tIns="40074" rIns="80147" bIns="40074" rtlCol="0">
            <a:spAutoFit/>
          </a:bodyPr>
          <a:lstStyle/>
          <a:p>
            <a:r>
              <a:rPr lang="fr-FR" dirty="0" err="1">
                <a:solidFill>
                  <a:srgbClr val="FF0000"/>
                </a:solidFill>
              </a:rPr>
              <a:t>SubClasses</a:t>
            </a:r>
            <a:endParaRPr lang="fr-FR" dirty="0">
              <a:solidFill>
                <a:srgbClr val="FF0000"/>
              </a:solidFill>
            </a:endParaRPr>
          </a:p>
        </p:txBody>
      </p:sp>
      <p:cxnSp>
        <p:nvCxnSpPr>
          <p:cNvPr id="45" name="Elbow Connector 44"/>
          <p:cNvCxnSpPr/>
          <p:nvPr/>
        </p:nvCxnSpPr>
        <p:spPr bwMode="auto">
          <a:xfrm rot="5400000">
            <a:off x="7798197" y="3991825"/>
            <a:ext cx="1227304" cy="413903"/>
          </a:xfrm>
          <a:prstGeom prst="bentConnector3">
            <a:avLst>
              <a:gd name="adj1" fmla="val 99977"/>
            </a:avLst>
          </a:prstGeom>
          <a:solidFill>
            <a:schemeClr val="bg1"/>
          </a:solidFill>
          <a:ln w="19050"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2" name="Oval 51"/>
          <p:cNvSpPr/>
          <p:nvPr/>
        </p:nvSpPr>
        <p:spPr bwMode="auto">
          <a:xfrm>
            <a:off x="91353" y="4062378"/>
            <a:ext cx="985193" cy="601395"/>
          </a:xfrm>
          <a:prstGeom prst="ellipse">
            <a:avLst/>
          </a:prstGeom>
          <a:ln>
            <a:headEnd type="none" w="med" len="med"/>
            <a:tailEnd type="none" w="med" len="med"/>
          </a:ln>
          <a:extLst/>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ctr" anchorCtr="0" compatLnSpc="1">
            <a:prstTxWarp prst="textNoShape">
              <a:avLst/>
            </a:prstTxWarp>
          </a:bodyPr>
          <a:lstStyle/>
          <a:p>
            <a:pPr algn="ctr" defTabSz="914179" fontAlgn="base">
              <a:lnSpc>
                <a:spcPct val="115000"/>
              </a:lnSpc>
              <a:spcBef>
                <a:spcPct val="0"/>
              </a:spcBef>
              <a:spcAft>
                <a:spcPct val="0"/>
              </a:spcAft>
            </a:pPr>
            <a:r>
              <a:rPr lang="fr-FR" sz="1300" dirty="0">
                <a:solidFill>
                  <a:schemeClr val="tx1"/>
                </a:solidFill>
                <a:latin typeface="Arial" pitchFamily="34" charset="0"/>
                <a:cs typeface="Arial" pitchFamily="34" charset="0"/>
              </a:rPr>
              <a:t>…</a:t>
            </a:r>
          </a:p>
        </p:txBody>
      </p:sp>
      <p:cxnSp>
        <p:nvCxnSpPr>
          <p:cNvPr id="33" name="Elbow Connector 58"/>
          <p:cNvCxnSpPr>
            <a:stCxn id="9" idx="1"/>
            <a:endCxn id="32" idx="6"/>
          </p:cNvCxnSpPr>
          <p:nvPr/>
        </p:nvCxnSpPr>
        <p:spPr bwMode="auto">
          <a:xfrm rot="10800000" flipV="1">
            <a:off x="1076547" y="2852076"/>
            <a:ext cx="416727" cy="1511000"/>
          </a:xfrm>
          <a:prstGeom prst="bentConnector3">
            <a:avLst>
              <a:gd name="adj1" fmla="val 50000"/>
            </a:avLst>
          </a:prstGeom>
          <a:solidFill>
            <a:schemeClr val="bg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220741447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GB" dirty="0"/>
              <a:t>Rules (DB with normalized sentences) </a:t>
            </a:r>
          </a:p>
        </p:txBody>
      </p:sp>
      <p:pic>
        <p:nvPicPr>
          <p:cNvPr id="1028" name="Picture 4"/>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68313" y="1504261"/>
            <a:ext cx="8351837" cy="46956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2360995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a:t>BOM, Component taxonomy and ontology</a:t>
            </a:r>
          </a:p>
        </p:txBody>
      </p:sp>
      <p:grpSp>
        <p:nvGrpSpPr>
          <p:cNvPr id="54" name="Group 53"/>
          <p:cNvGrpSpPr/>
          <p:nvPr/>
        </p:nvGrpSpPr>
        <p:grpSpPr>
          <a:xfrm>
            <a:off x="395536" y="2320384"/>
            <a:ext cx="5946811" cy="2620468"/>
            <a:chOff x="546767" y="1795828"/>
            <a:chExt cx="8385934" cy="3422628"/>
          </a:xfrm>
        </p:grpSpPr>
        <p:sp>
          <p:nvSpPr>
            <p:cNvPr id="4" name="Rectangle 3"/>
            <p:cNvSpPr/>
            <p:nvPr/>
          </p:nvSpPr>
          <p:spPr>
            <a:xfrm>
              <a:off x="546767" y="1954612"/>
              <a:ext cx="4884143" cy="357265"/>
            </a:xfrm>
            <a:prstGeom prst="rect">
              <a:avLst/>
            </a:prstGeom>
            <a:pattFill prst="wdUpDiag">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endParaRPr lang="en-GB" sz="1200"/>
            </a:p>
          </p:txBody>
        </p:sp>
        <p:grpSp>
          <p:nvGrpSpPr>
            <p:cNvPr id="7" name="Group 6"/>
            <p:cNvGrpSpPr/>
            <p:nvPr/>
          </p:nvGrpSpPr>
          <p:grpSpPr>
            <a:xfrm>
              <a:off x="1894116" y="2311877"/>
              <a:ext cx="1978920" cy="1746627"/>
              <a:chOff x="2411760" y="2744924"/>
              <a:chExt cx="1692188" cy="1584176"/>
            </a:xfrm>
          </p:grpSpPr>
          <p:sp>
            <p:nvSpPr>
              <p:cNvPr id="5" name="Rectangle 4"/>
              <p:cNvSpPr/>
              <p:nvPr/>
            </p:nvSpPr>
            <p:spPr>
              <a:xfrm>
                <a:off x="2411760" y="2744924"/>
                <a:ext cx="1584176" cy="10801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p>
            </p:txBody>
          </p:sp>
          <p:sp>
            <p:nvSpPr>
              <p:cNvPr id="6" name="Rectangle 5"/>
              <p:cNvSpPr/>
              <p:nvPr/>
            </p:nvSpPr>
            <p:spPr>
              <a:xfrm rot="16200000">
                <a:off x="3257854" y="3483006"/>
                <a:ext cx="1584176" cy="10801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p>
            </p:txBody>
          </p:sp>
        </p:grpSp>
        <p:grpSp>
          <p:nvGrpSpPr>
            <p:cNvPr id="10" name="Group 9"/>
            <p:cNvGrpSpPr/>
            <p:nvPr/>
          </p:nvGrpSpPr>
          <p:grpSpPr>
            <a:xfrm>
              <a:off x="2679187" y="3185190"/>
              <a:ext cx="1040348" cy="1627539"/>
              <a:chOff x="3106327" y="3537012"/>
              <a:chExt cx="889609" cy="1584176"/>
            </a:xfrm>
          </p:grpSpPr>
          <p:sp>
            <p:nvSpPr>
              <p:cNvPr id="8" name="Rectangle 7"/>
              <p:cNvSpPr/>
              <p:nvPr/>
            </p:nvSpPr>
            <p:spPr>
              <a:xfrm rot="16200000">
                <a:off x="3149842" y="4275094"/>
                <a:ext cx="1584176" cy="108012"/>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p>
            </p:txBody>
          </p:sp>
          <p:sp>
            <p:nvSpPr>
              <p:cNvPr id="9" name="Flowchart: Delay 8"/>
              <p:cNvSpPr/>
              <p:nvPr/>
            </p:nvSpPr>
            <p:spPr>
              <a:xfrm rot="10800000">
                <a:off x="3106327" y="4212772"/>
                <a:ext cx="828092" cy="840849"/>
              </a:xfrm>
              <a:prstGeom prst="flowChartDelay">
                <a:avLst/>
              </a:prstGeom>
              <a:noFill/>
              <a:ln w="152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p>
            </p:txBody>
          </p:sp>
        </p:grpSp>
        <p:grpSp>
          <p:nvGrpSpPr>
            <p:cNvPr id="13" name="Group 12"/>
            <p:cNvGrpSpPr/>
            <p:nvPr/>
          </p:nvGrpSpPr>
          <p:grpSpPr>
            <a:xfrm>
              <a:off x="3297390" y="3297325"/>
              <a:ext cx="700408" cy="432291"/>
              <a:chOff x="5364088" y="3623219"/>
              <a:chExt cx="598924" cy="392084"/>
            </a:xfrm>
          </p:grpSpPr>
          <p:sp>
            <p:nvSpPr>
              <p:cNvPr id="11" name="Flowchart: Process 10"/>
              <p:cNvSpPr/>
              <p:nvPr/>
            </p:nvSpPr>
            <p:spPr>
              <a:xfrm>
                <a:off x="5364088" y="3789040"/>
                <a:ext cx="576064" cy="45719"/>
              </a:xfrm>
              <a:prstGeom prst="flowChartProcess">
                <a:avLst/>
              </a:prstGeom>
              <a:ln w="3175">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p>
            </p:txBody>
          </p:sp>
          <p:sp>
            <p:nvSpPr>
              <p:cNvPr id="12" name="Flowchart: Process 11"/>
              <p:cNvSpPr/>
              <p:nvPr/>
            </p:nvSpPr>
            <p:spPr>
              <a:xfrm rot="16200000">
                <a:off x="5744110" y="3796400"/>
                <a:ext cx="392084" cy="45721"/>
              </a:xfrm>
              <a:prstGeom prst="flowChartProcess">
                <a:avLst/>
              </a:prstGeom>
              <a:ln w="3175">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p>
            </p:txBody>
          </p:sp>
        </p:grpSp>
        <p:sp>
          <p:nvSpPr>
            <p:cNvPr id="14" name="TextBox 13"/>
            <p:cNvSpPr txBox="1"/>
            <p:nvPr/>
          </p:nvSpPr>
          <p:spPr>
            <a:xfrm>
              <a:off x="6109335" y="2272999"/>
              <a:ext cx="2823366" cy="459159"/>
            </a:xfrm>
            <a:prstGeom prst="rect">
              <a:avLst/>
            </a:prstGeom>
            <a:noFill/>
          </p:spPr>
          <p:txBody>
            <a:bodyPr wrap="none" lIns="104306" tIns="52153" rIns="104306" bIns="52153" rtlCol="0">
              <a:spAutoFit/>
            </a:bodyPr>
            <a:lstStyle/>
            <a:p>
              <a:r>
                <a:rPr lang="en-GB" sz="1600" dirty="0"/>
                <a:t>“</a:t>
              </a:r>
              <a:r>
                <a:rPr lang="en-GB" sz="1600" dirty="0" err="1"/>
                <a:t>Structural_Element</a:t>
              </a:r>
              <a:r>
                <a:rPr lang="en-GB" sz="1600" dirty="0"/>
                <a:t>”</a:t>
              </a:r>
            </a:p>
          </p:txBody>
        </p:sp>
        <p:sp>
          <p:nvSpPr>
            <p:cNvPr id="15" name="TextBox 14"/>
            <p:cNvSpPr txBox="1"/>
            <p:nvPr/>
          </p:nvSpPr>
          <p:spPr>
            <a:xfrm>
              <a:off x="6417336" y="2981586"/>
              <a:ext cx="1427291" cy="459159"/>
            </a:xfrm>
            <a:prstGeom prst="rect">
              <a:avLst/>
            </a:prstGeom>
            <a:noFill/>
          </p:spPr>
          <p:txBody>
            <a:bodyPr wrap="none" lIns="104306" tIns="52153" rIns="104306" bIns="52153" rtlCol="0">
              <a:spAutoFit/>
            </a:bodyPr>
            <a:lstStyle/>
            <a:p>
              <a:r>
                <a:rPr lang="en-GB" sz="1600" dirty="0"/>
                <a:t>“Bracket”</a:t>
              </a:r>
            </a:p>
          </p:txBody>
        </p:sp>
        <p:sp>
          <p:nvSpPr>
            <p:cNvPr id="16" name="TextBox 15"/>
            <p:cNvSpPr txBox="1"/>
            <p:nvPr/>
          </p:nvSpPr>
          <p:spPr>
            <a:xfrm>
              <a:off x="6368444" y="3480150"/>
              <a:ext cx="1563916" cy="459159"/>
            </a:xfrm>
            <a:prstGeom prst="rect">
              <a:avLst/>
            </a:prstGeom>
            <a:noFill/>
          </p:spPr>
          <p:txBody>
            <a:bodyPr wrap="none" lIns="104306" tIns="52153" rIns="104306" bIns="52153" rtlCol="0">
              <a:spAutoFit/>
            </a:bodyPr>
            <a:lstStyle/>
            <a:p>
              <a:r>
                <a:rPr lang="en-GB" sz="1600" dirty="0"/>
                <a:t>“Fastener”</a:t>
              </a:r>
            </a:p>
          </p:txBody>
        </p:sp>
        <p:sp>
          <p:nvSpPr>
            <p:cNvPr id="17" name="TextBox 16"/>
            <p:cNvSpPr txBox="1"/>
            <p:nvPr/>
          </p:nvSpPr>
          <p:spPr>
            <a:xfrm>
              <a:off x="6422144" y="3998960"/>
              <a:ext cx="1391847" cy="459159"/>
            </a:xfrm>
            <a:prstGeom prst="rect">
              <a:avLst/>
            </a:prstGeom>
            <a:noFill/>
          </p:spPr>
          <p:txBody>
            <a:bodyPr wrap="none" lIns="104306" tIns="52153" rIns="104306" bIns="52153" rtlCol="0">
              <a:spAutoFit/>
            </a:bodyPr>
            <a:lstStyle/>
            <a:p>
              <a:r>
                <a:rPr lang="en-GB" sz="1600" dirty="0"/>
                <a:t>“</a:t>
              </a:r>
              <a:r>
                <a:rPr lang="en-GB" sz="1600" dirty="0" err="1"/>
                <a:t>Pclamp</a:t>
              </a:r>
              <a:r>
                <a:rPr lang="en-GB" sz="1600" dirty="0"/>
                <a:t>”</a:t>
              </a:r>
            </a:p>
          </p:txBody>
        </p:sp>
        <p:cxnSp>
          <p:nvCxnSpPr>
            <p:cNvPr id="19" name="Straight Arrow Connector 18"/>
            <p:cNvCxnSpPr>
              <a:stCxn id="14" idx="1"/>
              <a:endCxn id="4" idx="3"/>
            </p:cNvCxnSpPr>
            <p:nvPr/>
          </p:nvCxnSpPr>
          <p:spPr>
            <a:xfrm flipH="1" flipV="1">
              <a:off x="5430910" y="2133245"/>
              <a:ext cx="678425" cy="36933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H="1" flipV="1">
              <a:off x="3873038" y="2864662"/>
              <a:ext cx="2393926" cy="29772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endCxn id="12" idx="2"/>
            </p:cNvCxnSpPr>
            <p:nvPr/>
          </p:nvCxnSpPr>
          <p:spPr>
            <a:xfrm flipH="1" flipV="1">
              <a:off x="3997800" y="3513471"/>
              <a:ext cx="2281722" cy="14074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3719535" y="4272935"/>
              <a:ext cx="2637677" cy="13323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8" name="Oval 27"/>
            <p:cNvSpPr/>
            <p:nvPr/>
          </p:nvSpPr>
          <p:spPr>
            <a:xfrm>
              <a:off x="1220442" y="1795828"/>
              <a:ext cx="3621002" cy="3422628"/>
            </a:xfrm>
            <a:prstGeom prst="ellipse">
              <a:avLst/>
            </a:prstGeom>
            <a:noFill/>
            <a:ln w="28575">
              <a:solidFill>
                <a:srgbClr val="92D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endParaRPr lang="en-GB" sz="1200"/>
            </a:p>
          </p:txBody>
        </p:sp>
        <p:sp>
          <p:nvSpPr>
            <p:cNvPr id="44" name="TextBox 43"/>
            <p:cNvSpPr txBox="1"/>
            <p:nvPr/>
          </p:nvSpPr>
          <p:spPr>
            <a:xfrm>
              <a:off x="5660534" y="4744213"/>
              <a:ext cx="1642308" cy="459159"/>
            </a:xfrm>
            <a:prstGeom prst="rect">
              <a:avLst/>
            </a:prstGeom>
            <a:noFill/>
          </p:spPr>
          <p:txBody>
            <a:bodyPr wrap="none" lIns="104306" tIns="52153" rIns="104306" bIns="52153" rtlCol="0">
              <a:spAutoFit/>
            </a:bodyPr>
            <a:lstStyle/>
            <a:p>
              <a:r>
                <a:rPr lang="en-GB" sz="1600" dirty="0">
                  <a:solidFill>
                    <a:srgbClr val="00B050"/>
                  </a:solidFill>
                </a:rPr>
                <a:t>“Assembly”</a:t>
              </a:r>
            </a:p>
          </p:txBody>
        </p:sp>
        <p:cxnSp>
          <p:nvCxnSpPr>
            <p:cNvPr id="45" name="Straight Arrow Connector 44"/>
            <p:cNvCxnSpPr>
              <a:stCxn id="44" idx="1"/>
              <a:endCxn id="28" idx="5"/>
            </p:cNvCxnSpPr>
            <p:nvPr/>
          </p:nvCxnSpPr>
          <p:spPr>
            <a:xfrm flipH="1" flipV="1">
              <a:off x="4311161" y="4717223"/>
              <a:ext cx="1349373" cy="256569"/>
            </a:xfrm>
            <a:prstGeom prst="straightConnector1">
              <a:avLst/>
            </a:prstGeom>
            <a:ln>
              <a:solidFill>
                <a:srgbClr val="009242"/>
              </a:solidFill>
              <a:tailEnd type="arrow"/>
            </a:ln>
          </p:spPr>
          <p:style>
            <a:lnRef idx="1">
              <a:schemeClr val="accent1"/>
            </a:lnRef>
            <a:fillRef idx="0">
              <a:schemeClr val="accent1"/>
            </a:fillRef>
            <a:effectRef idx="0">
              <a:schemeClr val="accent1"/>
            </a:effectRef>
            <a:fontRef idx="minor">
              <a:schemeClr val="tx1"/>
            </a:fontRef>
          </p:style>
        </p:cxnSp>
      </p:grpSp>
      <p:grpSp>
        <p:nvGrpSpPr>
          <p:cNvPr id="64" name="Group 63"/>
          <p:cNvGrpSpPr/>
          <p:nvPr/>
        </p:nvGrpSpPr>
        <p:grpSpPr>
          <a:xfrm>
            <a:off x="6036982" y="1864489"/>
            <a:ext cx="2890190" cy="4084791"/>
            <a:chOff x="7131922" y="1260351"/>
            <a:chExt cx="3379916" cy="4503672"/>
          </a:xfrm>
        </p:grpSpPr>
        <p:sp>
          <p:nvSpPr>
            <p:cNvPr id="35" name="Rectangle 34"/>
            <p:cNvSpPr/>
            <p:nvPr/>
          </p:nvSpPr>
          <p:spPr>
            <a:xfrm>
              <a:off x="7131922" y="2971568"/>
              <a:ext cx="1018631" cy="4763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r>
                <a:rPr lang="en-GB" sz="1100" dirty="0">
                  <a:solidFill>
                    <a:schemeClr val="tx1"/>
                  </a:solidFill>
                </a:rPr>
                <a:t>Physical component</a:t>
              </a:r>
            </a:p>
          </p:txBody>
        </p:sp>
        <p:sp>
          <p:nvSpPr>
            <p:cNvPr id="36" name="Rectangle 35"/>
            <p:cNvSpPr/>
            <p:nvPr/>
          </p:nvSpPr>
          <p:spPr>
            <a:xfrm>
              <a:off x="7742402" y="3768615"/>
              <a:ext cx="988674" cy="4763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r>
                <a:rPr lang="en-GB" sz="1100" dirty="0">
                  <a:solidFill>
                    <a:schemeClr val="tx1"/>
                  </a:solidFill>
                </a:rPr>
                <a:t>Clamp</a:t>
              </a:r>
            </a:p>
          </p:txBody>
        </p:sp>
        <p:cxnSp>
          <p:nvCxnSpPr>
            <p:cNvPr id="38" name="Straight Arrow Connector 37"/>
            <p:cNvCxnSpPr>
              <a:stCxn id="36" idx="0"/>
              <a:endCxn id="35" idx="2"/>
            </p:cNvCxnSpPr>
            <p:nvPr/>
          </p:nvCxnSpPr>
          <p:spPr>
            <a:xfrm flipH="1" flipV="1">
              <a:off x="7641238" y="3447921"/>
              <a:ext cx="595501" cy="320693"/>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9" name="Rectangle 38"/>
            <p:cNvSpPr/>
            <p:nvPr/>
          </p:nvSpPr>
          <p:spPr>
            <a:xfrm>
              <a:off x="7742402" y="4518848"/>
              <a:ext cx="988674" cy="4763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r>
                <a:rPr lang="en-GB" sz="1100" dirty="0">
                  <a:solidFill>
                    <a:schemeClr val="tx1"/>
                  </a:solidFill>
                </a:rPr>
                <a:t>P-Clamp</a:t>
              </a:r>
            </a:p>
          </p:txBody>
        </p:sp>
        <p:cxnSp>
          <p:nvCxnSpPr>
            <p:cNvPr id="40" name="Straight Arrow Connector 39"/>
            <p:cNvCxnSpPr>
              <a:stCxn id="39" idx="0"/>
            </p:cNvCxnSpPr>
            <p:nvPr/>
          </p:nvCxnSpPr>
          <p:spPr>
            <a:xfrm flipH="1" flipV="1">
              <a:off x="8231852" y="4225608"/>
              <a:ext cx="4887" cy="293240"/>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1" name="Rectangle 40"/>
            <p:cNvSpPr/>
            <p:nvPr/>
          </p:nvSpPr>
          <p:spPr>
            <a:xfrm>
              <a:off x="7742402" y="5287670"/>
              <a:ext cx="988674" cy="4763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r>
                <a:rPr lang="en-GB" sz="1100" dirty="0">
                  <a:solidFill>
                    <a:schemeClr val="tx1"/>
                  </a:solidFill>
                </a:rPr>
                <a:t>P-Clamp NSA5516</a:t>
              </a:r>
            </a:p>
          </p:txBody>
        </p:sp>
        <p:cxnSp>
          <p:nvCxnSpPr>
            <p:cNvPr id="42" name="Straight Arrow Connector 41"/>
            <p:cNvCxnSpPr>
              <a:stCxn id="41" idx="0"/>
            </p:cNvCxnSpPr>
            <p:nvPr/>
          </p:nvCxnSpPr>
          <p:spPr>
            <a:xfrm flipH="1" flipV="1">
              <a:off x="8231853" y="4987633"/>
              <a:ext cx="4886" cy="300037"/>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3" name="Rectangle 42"/>
            <p:cNvSpPr/>
            <p:nvPr/>
          </p:nvSpPr>
          <p:spPr>
            <a:xfrm>
              <a:off x="8307558" y="2962220"/>
              <a:ext cx="1049495" cy="4763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r>
                <a:rPr lang="en-GB" sz="1100" dirty="0">
                  <a:solidFill>
                    <a:schemeClr val="tx1"/>
                  </a:solidFill>
                </a:rPr>
                <a:t>Attachment device</a:t>
              </a:r>
            </a:p>
          </p:txBody>
        </p:sp>
        <p:cxnSp>
          <p:nvCxnSpPr>
            <p:cNvPr id="46" name="Straight Arrow Connector 45"/>
            <p:cNvCxnSpPr>
              <a:stCxn id="36" idx="0"/>
              <a:endCxn id="43" idx="2"/>
            </p:cNvCxnSpPr>
            <p:nvPr/>
          </p:nvCxnSpPr>
          <p:spPr>
            <a:xfrm flipV="1">
              <a:off x="8236739" y="3438573"/>
              <a:ext cx="595568" cy="330042"/>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7714744" y="1836415"/>
              <a:ext cx="1039105" cy="4763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r>
                <a:rPr lang="en-GB" sz="1100" dirty="0">
                  <a:solidFill>
                    <a:schemeClr val="tx1"/>
                  </a:solidFill>
                </a:rPr>
                <a:t>Component</a:t>
              </a:r>
            </a:p>
          </p:txBody>
        </p:sp>
        <p:cxnSp>
          <p:nvCxnSpPr>
            <p:cNvPr id="48" name="Straight Arrow Connector 47"/>
            <p:cNvCxnSpPr>
              <a:stCxn id="43" idx="0"/>
              <a:endCxn id="47" idx="2"/>
            </p:cNvCxnSpPr>
            <p:nvPr/>
          </p:nvCxnSpPr>
          <p:spPr>
            <a:xfrm flipH="1" flipV="1">
              <a:off x="8234296" y="2312768"/>
              <a:ext cx="598011" cy="649452"/>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a:stCxn id="35" idx="0"/>
              <a:endCxn id="47" idx="2"/>
            </p:cNvCxnSpPr>
            <p:nvPr/>
          </p:nvCxnSpPr>
          <p:spPr>
            <a:xfrm flipV="1">
              <a:off x="7641238" y="2312768"/>
              <a:ext cx="593058" cy="658800"/>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7" name="Rectangle 56"/>
            <p:cNvSpPr/>
            <p:nvPr/>
          </p:nvSpPr>
          <p:spPr>
            <a:xfrm>
              <a:off x="9523164" y="1827509"/>
              <a:ext cx="988674" cy="4763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r>
                <a:rPr lang="en-GB" sz="1100" dirty="0">
                  <a:solidFill>
                    <a:schemeClr val="tx1"/>
                  </a:solidFill>
                </a:rPr>
                <a:t>Assembly</a:t>
              </a:r>
            </a:p>
          </p:txBody>
        </p:sp>
        <p:cxnSp>
          <p:nvCxnSpPr>
            <p:cNvPr id="59" name="Curved Connector 58"/>
            <p:cNvCxnSpPr>
              <a:stCxn id="47" idx="0"/>
              <a:endCxn id="57" idx="0"/>
            </p:cNvCxnSpPr>
            <p:nvPr/>
          </p:nvCxnSpPr>
          <p:spPr bwMode="auto">
            <a:xfrm rot="5400000" flipH="1" flipV="1">
              <a:off x="9121445" y="940360"/>
              <a:ext cx="8906" cy="1783205"/>
            </a:xfrm>
            <a:prstGeom prst="curvedConnector3">
              <a:avLst>
                <a:gd name="adj1" fmla="val 2929908"/>
              </a:avLst>
            </a:prstGeom>
            <a:solidFill>
              <a:schemeClr val="bg1"/>
            </a:solidFill>
            <a:ln w="9525" cap="flat" cmpd="sng" algn="ctr">
              <a:solidFill>
                <a:schemeClr val="accent2">
                  <a:lumMod val="60000"/>
                  <a:lumOff val="40000"/>
                </a:schemeClr>
              </a:solidFill>
              <a:prstDash val="solid"/>
              <a:round/>
              <a:headEnd type="arrow"/>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2" name="TextBox 61"/>
            <p:cNvSpPr txBox="1"/>
            <p:nvPr/>
          </p:nvSpPr>
          <p:spPr>
            <a:xfrm>
              <a:off x="8703829" y="1260351"/>
              <a:ext cx="1301363" cy="279954"/>
            </a:xfrm>
            <a:prstGeom prst="rect">
              <a:avLst/>
            </a:prstGeom>
            <a:solidFill>
              <a:schemeClr val="bg1"/>
            </a:solidFill>
          </p:spPr>
          <p:txBody>
            <a:bodyPr wrap="none" rtlCol="0">
              <a:spAutoFit/>
            </a:bodyPr>
            <a:lstStyle/>
            <a:p>
              <a:r>
                <a:rPr lang="en-GB" sz="1050" dirty="0" err="1"/>
                <a:t>ObjectProperties</a:t>
              </a:r>
              <a:endParaRPr lang="en-GB" sz="1050" dirty="0"/>
            </a:p>
          </p:txBody>
        </p:sp>
        <p:sp>
          <p:nvSpPr>
            <p:cNvPr id="63" name="TextBox 62"/>
            <p:cNvSpPr txBox="1"/>
            <p:nvPr/>
          </p:nvSpPr>
          <p:spPr>
            <a:xfrm>
              <a:off x="8245850" y="2484487"/>
              <a:ext cx="915192" cy="279954"/>
            </a:xfrm>
            <a:prstGeom prst="rect">
              <a:avLst/>
            </a:prstGeom>
            <a:solidFill>
              <a:schemeClr val="bg1"/>
            </a:solidFill>
          </p:spPr>
          <p:txBody>
            <a:bodyPr wrap="none" rtlCol="0">
              <a:spAutoFit/>
            </a:bodyPr>
            <a:lstStyle/>
            <a:p>
              <a:r>
                <a:rPr lang="en-GB" sz="1050" dirty="0" err="1"/>
                <a:t>subClassOf</a:t>
              </a:r>
              <a:endParaRPr lang="en-GB" sz="1050" dirty="0"/>
            </a:p>
          </p:txBody>
        </p:sp>
        <p:sp>
          <p:nvSpPr>
            <p:cNvPr id="49" name="TextBox 48"/>
            <p:cNvSpPr txBox="1"/>
            <p:nvPr/>
          </p:nvSpPr>
          <p:spPr>
            <a:xfrm>
              <a:off x="8818367" y="3975618"/>
              <a:ext cx="843955" cy="279954"/>
            </a:xfrm>
            <a:prstGeom prst="rect">
              <a:avLst/>
            </a:prstGeom>
            <a:solidFill>
              <a:schemeClr val="bg1"/>
            </a:solidFill>
          </p:spPr>
          <p:txBody>
            <a:bodyPr wrap="none" rtlCol="0">
              <a:spAutoFit/>
            </a:bodyPr>
            <a:lstStyle/>
            <a:p>
              <a:r>
                <a:rPr lang="en-GB" sz="1050" dirty="0" err="1"/>
                <a:t>Rdfs:label</a:t>
              </a:r>
              <a:endParaRPr lang="en-GB" sz="1050" dirty="0"/>
            </a:p>
          </p:txBody>
        </p:sp>
        <p:sp>
          <p:nvSpPr>
            <p:cNvPr id="50" name="TextBox 49"/>
            <p:cNvSpPr txBox="1"/>
            <p:nvPr/>
          </p:nvSpPr>
          <p:spPr>
            <a:xfrm>
              <a:off x="8818367" y="4213794"/>
              <a:ext cx="1147645" cy="279954"/>
            </a:xfrm>
            <a:prstGeom prst="rect">
              <a:avLst/>
            </a:prstGeom>
            <a:solidFill>
              <a:schemeClr val="bg1"/>
            </a:solidFill>
          </p:spPr>
          <p:txBody>
            <a:bodyPr wrap="none" rtlCol="0">
              <a:spAutoFit/>
            </a:bodyPr>
            <a:lstStyle/>
            <a:p>
              <a:r>
                <a:rPr lang="en-GB" sz="1050" dirty="0" err="1"/>
                <a:t>Skos:prefLabel</a:t>
              </a:r>
              <a:endParaRPr lang="en-GB" sz="1050" dirty="0"/>
            </a:p>
          </p:txBody>
        </p:sp>
        <p:sp>
          <p:nvSpPr>
            <p:cNvPr id="52" name="TextBox 51"/>
            <p:cNvSpPr txBox="1"/>
            <p:nvPr/>
          </p:nvSpPr>
          <p:spPr>
            <a:xfrm>
              <a:off x="8808056" y="3693884"/>
              <a:ext cx="1597554" cy="279954"/>
            </a:xfrm>
            <a:prstGeom prst="rect">
              <a:avLst/>
            </a:prstGeom>
            <a:solidFill>
              <a:schemeClr val="bg1"/>
            </a:solidFill>
          </p:spPr>
          <p:txBody>
            <a:bodyPr wrap="none" rtlCol="0">
              <a:spAutoFit/>
            </a:bodyPr>
            <a:lstStyle/>
            <a:p>
              <a:r>
                <a:rPr lang="en-GB" sz="1050" dirty="0" err="1"/>
                <a:t>AnnotationProperties</a:t>
              </a:r>
              <a:endParaRPr lang="en-GB" sz="1050" dirty="0"/>
            </a:p>
          </p:txBody>
        </p:sp>
      </p:grpSp>
    </p:spTree>
    <p:extLst>
      <p:ext uri="{BB962C8B-B14F-4D97-AF65-F5344CB8AC3E}">
        <p14:creationId xmlns:p14="http://schemas.microsoft.com/office/powerpoint/2010/main" val="396232347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re 1"/>
          <p:cNvSpPr>
            <a:spLocks noGrp="1"/>
          </p:cNvSpPr>
          <p:nvPr>
            <p:ph type="title"/>
          </p:nvPr>
        </p:nvSpPr>
        <p:spPr/>
        <p:txBody>
          <a:bodyPr/>
          <a:lstStyle/>
          <a:p>
            <a:r>
              <a:rPr lang="en-US" dirty="0"/>
              <a:t>Ex. Electrical wiring interconnection system  (EWIS) </a:t>
            </a:r>
            <a:endParaRPr lang="fr-FR" dirty="0"/>
          </a:p>
        </p:txBody>
      </p:sp>
      <p:sp>
        <p:nvSpPr>
          <p:cNvPr id="12291" name="Espace réservé du contenu 2"/>
          <p:cNvSpPr>
            <a:spLocks noGrp="1"/>
          </p:cNvSpPr>
          <p:nvPr>
            <p:ph idx="1"/>
          </p:nvPr>
        </p:nvSpPr>
        <p:spPr/>
        <p:txBody>
          <a:bodyPr/>
          <a:lstStyle/>
          <a:p>
            <a:pPr marL="0" indent="0" eaLnBrk="1" hangingPunct="1">
              <a:buFont typeface="Arial" charset="0"/>
              <a:buNone/>
            </a:pPr>
            <a:r>
              <a:rPr lang="fr-FR"/>
              <a:t> </a:t>
            </a:r>
          </a:p>
        </p:txBody>
      </p:sp>
      <p:pic>
        <p:nvPicPr>
          <p:cNvPr id="12293" name="Picture 46" descr="C:\Home\TO16990\Photos instal\DSCN0666.jpg"/>
          <p:cNvPicPr>
            <a:picLocks noChangeAspect="1" noChangeArrowheads="1"/>
          </p:cNvPicPr>
          <p:nvPr/>
        </p:nvPicPr>
        <p:blipFill>
          <a:blip r:embed="rId2">
            <a:extLst>
              <a:ext uri="{28A0092B-C50C-407E-A947-70E740481C1C}">
                <a14:useLocalDpi xmlns:a14="http://schemas.microsoft.com/office/drawing/2010/main" val="0"/>
              </a:ext>
            </a:extLst>
          </a:blip>
          <a:srcRect r="8469"/>
          <a:stretch>
            <a:fillRect/>
          </a:stretch>
        </p:blipFill>
        <p:spPr bwMode="auto">
          <a:xfrm>
            <a:off x="6211888" y="2079625"/>
            <a:ext cx="2608262" cy="2136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4" name="Picture 9" descr="C:\Home\TO16990\A350\Presentation réunions DCS\vue-gene-cabine-3.JPG"/>
          <p:cNvPicPr>
            <a:picLocks noChangeAspect="1" noChangeArrowheads="1"/>
          </p:cNvPicPr>
          <p:nvPr/>
        </p:nvPicPr>
        <p:blipFill>
          <a:blip r:embed="rId3" cstate="print">
            <a:extLst>
              <a:ext uri="{28A0092B-C50C-407E-A947-70E740481C1C}">
                <a14:useLocalDpi xmlns:a14="http://schemas.microsoft.com/office/drawing/2010/main" val="0"/>
              </a:ext>
            </a:extLst>
          </a:blip>
          <a:srcRect b="33318"/>
          <a:stretch>
            <a:fillRect/>
          </a:stretch>
        </p:blipFill>
        <p:spPr bwMode="auto">
          <a:xfrm>
            <a:off x="565150" y="1673225"/>
            <a:ext cx="5562600" cy="278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5" name="Text Box 10"/>
          <p:cNvSpPr txBox="1">
            <a:spLocks noChangeArrowheads="1"/>
          </p:cNvSpPr>
          <p:nvPr/>
        </p:nvSpPr>
        <p:spPr bwMode="auto">
          <a:xfrm>
            <a:off x="2486025" y="1431925"/>
            <a:ext cx="252413" cy="249238"/>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eaLnBrk="0" hangingPunct="0">
              <a:defRPr sz="1600">
                <a:solidFill>
                  <a:schemeClr val="tx1"/>
                </a:solidFill>
                <a:latin typeface="Arial" charset="0"/>
                <a:cs typeface="Arial" charset="0"/>
              </a:defRPr>
            </a:lvl1pPr>
            <a:lvl2pPr marL="742950" indent="-285750" eaLnBrk="0" hangingPunct="0">
              <a:defRPr sz="1600">
                <a:solidFill>
                  <a:schemeClr val="tx1"/>
                </a:solidFill>
                <a:latin typeface="Arial" charset="0"/>
                <a:cs typeface="Arial" charset="0"/>
              </a:defRPr>
            </a:lvl2pPr>
            <a:lvl3pPr marL="1143000" indent="-228600" eaLnBrk="0" hangingPunct="0">
              <a:defRPr sz="1600">
                <a:solidFill>
                  <a:schemeClr val="tx1"/>
                </a:solidFill>
                <a:latin typeface="Arial" charset="0"/>
                <a:cs typeface="Arial" charset="0"/>
              </a:defRPr>
            </a:lvl3pPr>
            <a:lvl4pPr marL="1600200" indent="-228600" eaLnBrk="0" hangingPunct="0">
              <a:defRPr sz="1600">
                <a:solidFill>
                  <a:schemeClr val="tx1"/>
                </a:solidFill>
                <a:latin typeface="Arial" charset="0"/>
                <a:cs typeface="Arial" charset="0"/>
              </a:defRPr>
            </a:lvl4pPr>
            <a:lvl5pPr marL="2057400" indent="-228600" eaLnBrk="0" hangingPunct="0">
              <a:defRPr sz="1600">
                <a:solidFill>
                  <a:schemeClr val="tx1"/>
                </a:solidFill>
                <a:latin typeface="Arial" charset="0"/>
                <a:cs typeface="Arial" charset="0"/>
              </a:defRPr>
            </a:lvl5pPr>
            <a:lvl6pPr marL="2514600" indent="-228600" eaLnBrk="0" fontAlgn="base" hangingPunct="0">
              <a:spcBef>
                <a:spcPct val="0"/>
              </a:spcBef>
              <a:spcAft>
                <a:spcPct val="0"/>
              </a:spcAft>
              <a:defRPr sz="1600">
                <a:solidFill>
                  <a:schemeClr val="tx1"/>
                </a:solidFill>
                <a:latin typeface="Arial" charset="0"/>
                <a:cs typeface="Arial" charset="0"/>
              </a:defRPr>
            </a:lvl6pPr>
            <a:lvl7pPr marL="2971800" indent="-228600" eaLnBrk="0" fontAlgn="base" hangingPunct="0">
              <a:spcBef>
                <a:spcPct val="0"/>
              </a:spcBef>
              <a:spcAft>
                <a:spcPct val="0"/>
              </a:spcAft>
              <a:defRPr sz="1600">
                <a:solidFill>
                  <a:schemeClr val="tx1"/>
                </a:solidFill>
                <a:latin typeface="Arial" charset="0"/>
                <a:cs typeface="Arial" charset="0"/>
              </a:defRPr>
            </a:lvl7pPr>
            <a:lvl8pPr marL="3429000" indent="-228600" eaLnBrk="0" fontAlgn="base" hangingPunct="0">
              <a:spcBef>
                <a:spcPct val="0"/>
              </a:spcBef>
              <a:spcAft>
                <a:spcPct val="0"/>
              </a:spcAft>
              <a:defRPr sz="1600">
                <a:solidFill>
                  <a:schemeClr val="tx1"/>
                </a:solidFill>
                <a:latin typeface="Arial" charset="0"/>
                <a:cs typeface="Arial" charset="0"/>
              </a:defRPr>
            </a:lvl8pPr>
            <a:lvl9pPr marL="3886200" indent="-228600" eaLnBrk="0" fontAlgn="base" hangingPunct="0">
              <a:spcBef>
                <a:spcPct val="0"/>
              </a:spcBef>
              <a:spcAft>
                <a:spcPct val="0"/>
              </a:spcAft>
              <a:defRPr sz="1600">
                <a:solidFill>
                  <a:schemeClr val="tx1"/>
                </a:solidFill>
                <a:latin typeface="Arial" charset="0"/>
                <a:cs typeface="Arial" charset="0"/>
              </a:defRPr>
            </a:lvl9pPr>
          </a:lstStyle>
          <a:p>
            <a:pPr eaLnBrk="1" hangingPunct="1"/>
            <a:r>
              <a:rPr lang="en-GB" sz="1000" b="1">
                <a:solidFill>
                  <a:srgbClr val="FF0000"/>
                </a:solidFill>
              </a:rPr>
              <a:t>1</a:t>
            </a:r>
          </a:p>
        </p:txBody>
      </p:sp>
      <p:sp>
        <p:nvSpPr>
          <p:cNvPr id="12296" name="Text Box 12"/>
          <p:cNvSpPr txBox="1">
            <a:spLocks noChangeArrowheads="1"/>
          </p:cNvSpPr>
          <p:nvPr/>
        </p:nvSpPr>
        <p:spPr bwMode="auto">
          <a:xfrm>
            <a:off x="6432550" y="1787525"/>
            <a:ext cx="252413" cy="249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eaLnBrk="0" hangingPunct="0">
              <a:defRPr sz="1600">
                <a:solidFill>
                  <a:schemeClr val="tx1"/>
                </a:solidFill>
                <a:latin typeface="Arial" charset="0"/>
                <a:cs typeface="Arial" charset="0"/>
              </a:defRPr>
            </a:lvl1pPr>
            <a:lvl2pPr marL="742950" indent="-285750" eaLnBrk="0" hangingPunct="0">
              <a:defRPr sz="1600">
                <a:solidFill>
                  <a:schemeClr val="tx1"/>
                </a:solidFill>
                <a:latin typeface="Arial" charset="0"/>
                <a:cs typeface="Arial" charset="0"/>
              </a:defRPr>
            </a:lvl2pPr>
            <a:lvl3pPr marL="1143000" indent="-228600" eaLnBrk="0" hangingPunct="0">
              <a:defRPr sz="1600">
                <a:solidFill>
                  <a:schemeClr val="tx1"/>
                </a:solidFill>
                <a:latin typeface="Arial" charset="0"/>
                <a:cs typeface="Arial" charset="0"/>
              </a:defRPr>
            </a:lvl3pPr>
            <a:lvl4pPr marL="1600200" indent="-228600" eaLnBrk="0" hangingPunct="0">
              <a:defRPr sz="1600">
                <a:solidFill>
                  <a:schemeClr val="tx1"/>
                </a:solidFill>
                <a:latin typeface="Arial" charset="0"/>
                <a:cs typeface="Arial" charset="0"/>
              </a:defRPr>
            </a:lvl4pPr>
            <a:lvl5pPr marL="2057400" indent="-228600" eaLnBrk="0" hangingPunct="0">
              <a:defRPr sz="1600">
                <a:solidFill>
                  <a:schemeClr val="tx1"/>
                </a:solidFill>
                <a:latin typeface="Arial" charset="0"/>
                <a:cs typeface="Arial" charset="0"/>
              </a:defRPr>
            </a:lvl5pPr>
            <a:lvl6pPr marL="2514600" indent="-228600" eaLnBrk="0" fontAlgn="base" hangingPunct="0">
              <a:spcBef>
                <a:spcPct val="0"/>
              </a:spcBef>
              <a:spcAft>
                <a:spcPct val="0"/>
              </a:spcAft>
              <a:defRPr sz="1600">
                <a:solidFill>
                  <a:schemeClr val="tx1"/>
                </a:solidFill>
                <a:latin typeface="Arial" charset="0"/>
                <a:cs typeface="Arial" charset="0"/>
              </a:defRPr>
            </a:lvl6pPr>
            <a:lvl7pPr marL="2971800" indent="-228600" eaLnBrk="0" fontAlgn="base" hangingPunct="0">
              <a:spcBef>
                <a:spcPct val="0"/>
              </a:spcBef>
              <a:spcAft>
                <a:spcPct val="0"/>
              </a:spcAft>
              <a:defRPr sz="1600">
                <a:solidFill>
                  <a:schemeClr val="tx1"/>
                </a:solidFill>
                <a:latin typeface="Arial" charset="0"/>
                <a:cs typeface="Arial" charset="0"/>
              </a:defRPr>
            </a:lvl7pPr>
            <a:lvl8pPr marL="3429000" indent="-228600" eaLnBrk="0" fontAlgn="base" hangingPunct="0">
              <a:spcBef>
                <a:spcPct val="0"/>
              </a:spcBef>
              <a:spcAft>
                <a:spcPct val="0"/>
              </a:spcAft>
              <a:defRPr sz="1600">
                <a:solidFill>
                  <a:schemeClr val="tx1"/>
                </a:solidFill>
                <a:latin typeface="Arial" charset="0"/>
                <a:cs typeface="Arial" charset="0"/>
              </a:defRPr>
            </a:lvl8pPr>
            <a:lvl9pPr marL="3886200" indent="-228600" eaLnBrk="0" fontAlgn="base" hangingPunct="0">
              <a:spcBef>
                <a:spcPct val="0"/>
              </a:spcBef>
              <a:spcAft>
                <a:spcPct val="0"/>
              </a:spcAft>
              <a:defRPr sz="1600">
                <a:solidFill>
                  <a:schemeClr val="tx1"/>
                </a:solidFill>
                <a:latin typeface="Arial" charset="0"/>
                <a:cs typeface="Arial" charset="0"/>
              </a:defRPr>
            </a:lvl9pPr>
          </a:lstStyle>
          <a:p>
            <a:pPr eaLnBrk="1" hangingPunct="1"/>
            <a:r>
              <a:rPr lang="en-GB" sz="1000" b="1" dirty="0">
                <a:solidFill>
                  <a:srgbClr val="FF0000"/>
                </a:solidFill>
              </a:rPr>
              <a:t>3</a:t>
            </a:r>
          </a:p>
        </p:txBody>
      </p:sp>
      <p:sp>
        <p:nvSpPr>
          <p:cNvPr id="9" name="Line 13"/>
          <p:cNvSpPr>
            <a:spLocks noChangeShapeType="1"/>
          </p:cNvSpPr>
          <p:nvPr/>
        </p:nvSpPr>
        <p:spPr bwMode="auto">
          <a:xfrm flipH="1">
            <a:off x="5975350" y="1939925"/>
            <a:ext cx="457200" cy="228600"/>
          </a:xfrm>
          <a:prstGeom prst="line">
            <a:avLst/>
          </a:prstGeom>
          <a:noFill/>
          <a:ln w="12700">
            <a:solidFill>
              <a:schemeClr val="tx1">
                <a:lumMod val="20000"/>
                <a:lumOff val="80000"/>
              </a:schemeClr>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pPr>
              <a:defRPr/>
            </a:pPr>
            <a:endParaRPr lang="fr-FR">
              <a:cs typeface="+mn-cs"/>
            </a:endParaRPr>
          </a:p>
        </p:txBody>
      </p:sp>
      <p:sp>
        <p:nvSpPr>
          <p:cNvPr id="10" name="Line 15"/>
          <p:cNvSpPr>
            <a:spLocks noChangeShapeType="1"/>
          </p:cNvSpPr>
          <p:nvPr/>
        </p:nvSpPr>
        <p:spPr bwMode="auto">
          <a:xfrm>
            <a:off x="554038" y="3540125"/>
            <a:ext cx="620712" cy="76200"/>
          </a:xfrm>
          <a:prstGeom prst="line">
            <a:avLst/>
          </a:prstGeom>
          <a:noFill/>
          <a:ln w="12700">
            <a:solidFill>
              <a:schemeClr val="tx1">
                <a:lumMod val="20000"/>
                <a:lumOff val="80000"/>
              </a:schemeClr>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pPr>
              <a:defRPr/>
            </a:pPr>
            <a:endParaRPr lang="fr-FR">
              <a:cs typeface="+mn-cs"/>
            </a:endParaRPr>
          </a:p>
        </p:txBody>
      </p:sp>
      <p:sp>
        <p:nvSpPr>
          <p:cNvPr id="12299" name="Text Box 14"/>
          <p:cNvSpPr txBox="1">
            <a:spLocks noChangeArrowheads="1"/>
          </p:cNvSpPr>
          <p:nvPr/>
        </p:nvSpPr>
        <p:spPr bwMode="auto">
          <a:xfrm>
            <a:off x="184150" y="3387725"/>
            <a:ext cx="393700" cy="249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eaLnBrk="0" hangingPunct="0">
              <a:defRPr sz="1600">
                <a:solidFill>
                  <a:schemeClr val="tx1"/>
                </a:solidFill>
                <a:latin typeface="Arial" charset="0"/>
                <a:cs typeface="Arial" charset="0"/>
              </a:defRPr>
            </a:lvl1pPr>
            <a:lvl2pPr marL="742950" indent="-285750" eaLnBrk="0" hangingPunct="0">
              <a:defRPr sz="1600">
                <a:solidFill>
                  <a:schemeClr val="tx1"/>
                </a:solidFill>
                <a:latin typeface="Arial" charset="0"/>
                <a:cs typeface="Arial" charset="0"/>
              </a:defRPr>
            </a:lvl2pPr>
            <a:lvl3pPr marL="1143000" indent="-228600" eaLnBrk="0" hangingPunct="0">
              <a:defRPr sz="1600">
                <a:solidFill>
                  <a:schemeClr val="tx1"/>
                </a:solidFill>
                <a:latin typeface="Arial" charset="0"/>
                <a:cs typeface="Arial" charset="0"/>
              </a:defRPr>
            </a:lvl3pPr>
            <a:lvl4pPr marL="1600200" indent="-228600" eaLnBrk="0" hangingPunct="0">
              <a:defRPr sz="1600">
                <a:solidFill>
                  <a:schemeClr val="tx1"/>
                </a:solidFill>
                <a:latin typeface="Arial" charset="0"/>
                <a:cs typeface="Arial" charset="0"/>
              </a:defRPr>
            </a:lvl4pPr>
            <a:lvl5pPr marL="2057400" indent="-228600" eaLnBrk="0" hangingPunct="0">
              <a:defRPr sz="1600">
                <a:solidFill>
                  <a:schemeClr val="tx1"/>
                </a:solidFill>
                <a:latin typeface="Arial" charset="0"/>
                <a:cs typeface="Arial" charset="0"/>
              </a:defRPr>
            </a:lvl5pPr>
            <a:lvl6pPr marL="2514600" indent="-228600" eaLnBrk="0" fontAlgn="base" hangingPunct="0">
              <a:spcBef>
                <a:spcPct val="0"/>
              </a:spcBef>
              <a:spcAft>
                <a:spcPct val="0"/>
              </a:spcAft>
              <a:defRPr sz="1600">
                <a:solidFill>
                  <a:schemeClr val="tx1"/>
                </a:solidFill>
                <a:latin typeface="Arial" charset="0"/>
                <a:cs typeface="Arial" charset="0"/>
              </a:defRPr>
            </a:lvl6pPr>
            <a:lvl7pPr marL="2971800" indent="-228600" eaLnBrk="0" fontAlgn="base" hangingPunct="0">
              <a:spcBef>
                <a:spcPct val="0"/>
              </a:spcBef>
              <a:spcAft>
                <a:spcPct val="0"/>
              </a:spcAft>
              <a:defRPr sz="1600">
                <a:solidFill>
                  <a:schemeClr val="tx1"/>
                </a:solidFill>
                <a:latin typeface="Arial" charset="0"/>
                <a:cs typeface="Arial" charset="0"/>
              </a:defRPr>
            </a:lvl7pPr>
            <a:lvl8pPr marL="3429000" indent="-228600" eaLnBrk="0" fontAlgn="base" hangingPunct="0">
              <a:spcBef>
                <a:spcPct val="0"/>
              </a:spcBef>
              <a:spcAft>
                <a:spcPct val="0"/>
              </a:spcAft>
              <a:defRPr sz="1600">
                <a:solidFill>
                  <a:schemeClr val="tx1"/>
                </a:solidFill>
                <a:latin typeface="Arial" charset="0"/>
                <a:cs typeface="Arial" charset="0"/>
              </a:defRPr>
            </a:lvl8pPr>
            <a:lvl9pPr marL="3886200" indent="-228600" eaLnBrk="0" fontAlgn="base" hangingPunct="0">
              <a:spcBef>
                <a:spcPct val="0"/>
              </a:spcBef>
              <a:spcAft>
                <a:spcPct val="0"/>
              </a:spcAft>
              <a:defRPr sz="1600">
                <a:solidFill>
                  <a:schemeClr val="tx1"/>
                </a:solidFill>
                <a:latin typeface="Arial" charset="0"/>
                <a:cs typeface="Arial" charset="0"/>
              </a:defRPr>
            </a:lvl9pPr>
          </a:lstStyle>
          <a:p>
            <a:pPr eaLnBrk="1" hangingPunct="1"/>
            <a:r>
              <a:rPr lang="en-GB" sz="1000" b="1" dirty="0">
                <a:solidFill>
                  <a:srgbClr val="FF0000"/>
                </a:solidFill>
              </a:rPr>
              <a:t>4, 5</a:t>
            </a:r>
          </a:p>
        </p:txBody>
      </p:sp>
      <p:sp>
        <p:nvSpPr>
          <p:cNvPr id="12300" name="Text Box 16"/>
          <p:cNvSpPr txBox="1">
            <a:spLocks noChangeArrowheads="1"/>
          </p:cNvSpPr>
          <p:nvPr/>
        </p:nvSpPr>
        <p:spPr bwMode="auto">
          <a:xfrm>
            <a:off x="301625" y="2259013"/>
            <a:ext cx="252413" cy="249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eaLnBrk="0" hangingPunct="0">
              <a:defRPr sz="1600">
                <a:solidFill>
                  <a:schemeClr val="tx1"/>
                </a:solidFill>
                <a:latin typeface="Arial" charset="0"/>
                <a:cs typeface="Arial" charset="0"/>
              </a:defRPr>
            </a:lvl1pPr>
            <a:lvl2pPr marL="742950" indent="-285750" eaLnBrk="0" hangingPunct="0">
              <a:defRPr sz="1600">
                <a:solidFill>
                  <a:schemeClr val="tx1"/>
                </a:solidFill>
                <a:latin typeface="Arial" charset="0"/>
                <a:cs typeface="Arial" charset="0"/>
              </a:defRPr>
            </a:lvl2pPr>
            <a:lvl3pPr marL="1143000" indent="-228600" eaLnBrk="0" hangingPunct="0">
              <a:defRPr sz="1600">
                <a:solidFill>
                  <a:schemeClr val="tx1"/>
                </a:solidFill>
                <a:latin typeface="Arial" charset="0"/>
                <a:cs typeface="Arial" charset="0"/>
              </a:defRPr>
            </a:lvl3pPr>
            <a:lvl4pPr marL="1600200" indent="-228600" eaLnBrk="0" hangingPunct="0">
              <a:defRPr sz="1600">
                <a:solidFill>
                  <a:schemeClr val="tx1"/>
                </a:solidFill>
                <a:latin typeface="Arial" charset="0"/>
                <a:cs typeface="Arial" charset="0"/>
              </a:defRPr>
            </a:lvl4pPr>
            <a:lvl5pPr marL="2057400" indent="-228600" eaLnBrk="0" hangingPunct="0">
              <a:defRPr sz="1600">
                <a:solidFill>
                  <a:schemeClr val="tx1"/>
                </a:solidFill>
                <a:latin typeface="Arial" charset="0"/>
                <a:cs typeface="Arial" charset="0"/>
              </a:defRPr>
            </a:lvl5pPr>
            <a:lvl6pPr marL="2514600" indent="-228600" eaLnBrk="0" fontAlgn="base" hangingPunct="0">
              <a:spcBef>
                <a:spcPct val="0"/>
              </a:spcBef>
              <a:spcAft>
                <a:spcPct val="0"/>
              </a:spcAft>
              <a:defRPr sz="1600">
                <a:solidFill>
                  <a:schemeClr val="tx1"/>
                </a:solidFill>
                <a:latin typeface="Arial" charset="0"/>
                <a:cs typeface="Arial" charset="0"/>
              </a:defRPr>
            </a:lvl6pPr>
            <a:lvl7pPr marL="2971800" indent="-228600" eaLnBrk="0" fontAlgn="base" hangingPunct="0">
              <a:spcBef>
                <a:spcPct val="0"/>
              </a:spcBef>
              <a:spcAft>
                <a:spcPct val="0"/>
              </a:spcAft>
              <a:defRPr sz="1600">
                <a:solidFill>
                  <a:schemeClr val="tx1"/>
                </a:solidFill>
                <a:latin typeface="Arial" charset="0"/>
                <a:cs typeface="Arial" charset="0"/>
              </a:defRPr>
            </a:lvl7pPr>
            <a:lvl8pPr marL="3429000" indent="-228600" eaLnBrk="0" fontAlgn="base" hangingPunct="0">
              <a:spcBef>
                <a:spcPct val="0"/>
              </a:spcBef>
              <a:spcAft>
                <a:spcPct val="0"/>
              </a:spcAft>
              <a:defRPr sz="1600">
                <a:solidFill>
                  <a:schemeClr val="tx1"/>
                </a:solidFill>
                <a:latin typeface="Arial" charset="0"/>
                <a:cs typeface="Arial" charset="0"/>
              </a:defRPr>
            </a:lvl8pPr>
            <a:lvl9pPr marL="3886200" indent="-228600" eaLnBrk="0" fontAlgn="base" hangingPunct="0">
              <a:spcBef>
                <a:spcPct val="0"/>
              </a:spcBef>
              <a:spcAft>
                <a:spcPct val="0"/>
              </a:spcAft>
              <a:defRPr sz="1600">
                <a:solidFill>
                  <a:schemeClr val="tx1"/>
                </a:solidFill>
                <a:latin typeface="Arial" charset="0"/>
                <a:cs typeface="Arial" charset="0"/>
              </a:defRPr>
            </a:lvl9pPr>
          </a:lstStyle>
          <a:p>
            <a:pPr eaLnBrk="1" hangingPunct="1"/>
            <a:r>
              <a:rPr lang="en-GB" sz="1000" b="1" dirty="0">
                <a:solidFill>
                  <a:srgbClr val="FF0000"/>
                </a:solidFill>
              </a:rPr>
              <a:t>6</a:t>
            </a:r>
          </a:p>
        </p:txBody>
      </p:sp>
      <p:sp>
        <p:nvSpPr>
          <p:cNvPr id="13" name="Line 17"/>
          <p:cNvSpPr>
            <a:spLocks noChangeShapeType="1"/>
          </p:cNvSpPr>
          <p:nvPr/>
        </p:nvSpPr>
        <p:spPr bwMode="auto">
          <a:xfrm>
            <a:off x="461963" y="2473325"/>
            <a:ext cx="255587" cy="228600"/>
          </a:xfrm>
          <a:prstGeom prst="line">
            <a:avLst/>
          </a:prstGeom>
          <a:noFill/>
          <a:ln w="12700">
            <a:solidFill>
              <a:schemeClr val="tx1">
                <a:lumMod val="20000"/>
                <a:lumOff val="80000"/>
              </a:schemeClr>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pPr>
              <a:defRPr/>
            </a:pPr>
            <a:endParaRPr lang="fr-FR">
              <a:cs typeface="+mn-cs"/>
            </a:endParaRPr>
          </a:p>
        </p:txBody>
      </p:sp>
      <p:sp>
        <p:nvSpPr>
          <p:cNvPr id="12302" name="Text Box 18"/>
          <p:cNvSpPr txBox="1">
            <a:spLocks noChangeArrowheads="1"/>
          </p:cNvSpPr>
          <p:nvPr/>
        </p:nvSpPr>
        <p:spPr bwMode="auto">
          <a:xfrm>
            <a:off x="254000" y="2778125"/>
            <a:ext cx="252413" cy="249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eaLnBrk="0" hangingPunct="0">
              <a:defRPr sz="1600">
                <a:solidFill>
                  <a:schemeClr val="tx1"/>
                </a:solidFill>
                <a:latin typeface="Arial" charset="0"/>
                <a:cs typeface="Arial" charset="0"/>
              </a:defRPr>
            </a:lvl1pPr>
            <a:lvl2pPr marL="742950" indent="-285750" eaLnBrk="0" hangingPunct="0">
              <a:defRPr sz="1600">
                <a:solidFill>
                  <a:schemeClr val="tx1"/>
                </a:solidFill>
                <a:latin typeface="Arial" charset="0"/>
                <a:cs typeface="Arial" charset="0"/>
              </a:defRPr>
            </a:lvl2pPr>
            <a:lvl3pPr marL="1143000" indent="-228600" eaLnBrk="0" hangingPunct="0">
              <a:defRPr sz="1600">
                <a:solidFill>
                  <a:schemeClr val="tx1"/>
                </a:solidFill>
                <a:latin typeface="Arial" charset="0"/>
                <a:cs typeface="Arial" charset="0"/>
              </a:defRPr>
            </a:lvl3pPr>
            <a:lvl4pPr marL="1600200" indent="-228600" eaLnBrk="0" hangingPunct="0">
              <a:defRPr sz="1600">
                <a:solidFill>
                  <a:schemeClr val="tx1"/>
                </a:solidFill>
                <a:latin typeface="Arial" charset="0"/>
                <a:cs typeface="Arial" charset="0"/>
              </a:defRPr>
            </a:lvl4pPr>
            <a:lvl5pPr marL="2057400" indent="-228600" eaLnBrk="0" hangingPunct="0">
              <a:defRPr sz="1600">
                <a:solidFill>
                  <a:schemeClr val="tx1"/>
                </a:solidFill>
                <a:latin typeface="Arial" charset="0"/>
                <a:cs typeface="Arial" charset="0"/>
              </a:defRPr>
            </a:lvl5pPr>
            <a:lvl6pPr marL="2514600" indent="-228600" eaLnBrk="0" fontAlgn="base" hangingPunct="0">
              <a:spcBef>
                <a:spcPct val="0"/>
              </a:spcBef>
              <a:spcAft>
                <a:spcPct val="0"/>
              </a:spcAft>
              <a:defRPr sz="1600">
                <a:solidFill>
                  <a:schemeClr val="tx1"/>
                </a:solidFill>
                <a:latin typeface="Arial" charset="0"/>
                <a:cs typeface="Arial" charset="0"/>
              </a:defRPr>
            </a:lvl6pPr>
            <a:lvl7pPr marL="2971800" indent="-228600" eaLnBrk="0" fontAlgn="base" hangingPunct="0">
              <a:spcBef>
                <a:spcPct val="0"/>
              </a:spcBef>
              <a:spcAft>
                <a:spcPct val="0"/>
              </a:spcAft>
              <a:defRPr sz="1600">
                <a:solidFill>
                  <a:schemeClr val="tx1"/>
                </a:solidFill>
                <a:latin typeface="Arial" charset="0"/>
                <a:cs typeface="Arial" charset="0"/>
              </a:defRPr>
            </a:lvl7pPr>
            <a:lvl8pPr marL="3429000" indent="-228600" eaLnBrk="0" fontAlgn="base" hangingPunct="0">
              <a:spcBef>
                <a:spcPct val="0"/>
              </a:spcBef>
              <a:spcAft>
                <a:spcPct val="0"/>
              </a:spcAft>
              <a:defRPr sz="1600">
                <a:solidFill>
                  <a:schemeClr val="tx1"/>
                </a:solidFill>
                <a:latin typeface="Arial" charset="0"/>
                <a:cs typeface="Arial" charset="0"/>
              </a:defRPr>
            </a:lvl8pPr>
            <a:lvl9pPr marL="3886200" indent="-228600" eaLnBrk="0" fontAlgn="base" hangingPunct="0">
              <a:spcBef>
                <a:spcPct val="0"/>
              </a:spcBef>
              <a:spcAft>
                <a:spcPct val="0"/>
              </a:spcAft>
              <a:defRPr sz="1600">
                <a:solidFill>
                  <a:schemeClr val="tx1"/>
                </a:solidFill>
                <a:latin typeface="Arial" charset="0"/>
                <a:cs typeface="Arial" charset="0"/>
              </a:defRPr>
            </a:lvl9pPr>
          </a:lstStyle>
          <a:p>
            <a:pPr eaLnBrk="1" hangingPunct="1"/>
            <a:r>
              <a:rPr lang="en-GB" sz="1000" b="1" dirty="0">
                <a:solidFill>
                  <a:srgbClr val="FF0000"/>
                </a:solidFill>
              </a:rPr>
              <a:t>8</a:t>
            </a:r>
          </a:p>
        </p:txBody>
      </p:sp>
      <p:sp>
        <p:nvSpPr>
          <p:cNvPr id="15" name="Line 19"/>
          <p:cNvSpPr>
            <a:spLocks noChangeShapeType="1"/>
          </p:cNvSpPr>
          <p:nvPr/>
        </p:nvSpPr>
        <p:spPr bwMode="auto">
          <a:xfrm>
            <a:off x="488950" y="2901950"/>
            <a:ext cx="952500" cy="409575"/>
          </a:xfrm>
          <a:prstGeom prst="line">
            <a:avLst/>
          </a:prstGeom>
          <a:noFill/>
          <a:ln w="12700">
            <a:solidFill>
              <a:schemeClr val="tx1">
                <a:lumMod val="20000"/>
                <a:lumOff val="80000"/>
              </a:schemeClr>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pPr>
              <a:defRPr/>
            </a:pPr>
            <a:endParaRPr lang="fr-FR">
              <a:cs typeface="+mn-cs"/>
            </a:endParaRPr>
          </a:p>
        </p:txBody>
      </p:sp>
      <p:sp>
        <p:nvSpPr>
          <p:cNvPr id="12304" name="Text Box 20"/>
          <p:cNvSpPr txBox="1">
            <a:spLocks noChangeArrowheads="1"/>
          </p:cNvSpPr>
          <p:nvPr/>
        </p:nvSpPr>
        <p:spPr bwMode="auto">
          <a:xfrm>
            <a:off x="301625" y="3997325"/>
            <a:ext cx="323850" cy="249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eaLnBrk="0" hangingPunct="0">
              <a:defRPr sz="1600">
                <a:solidFill>
                  <a:schemeClr val="tx1"/>
                </a:solidFill>
                <a:latin typeface="Arial" charset="0"/>
                <a:cs typeface="Arial" charset="0"/>
              </a:defRPr>
            </a:lvl1pPr>
            <a:lvl2pPr marL="742950" indent="-285750" eaLnBrk="0" hangingPunct="0">
              <a:defRPr sz="1600">
                <a:solidFill>
                  <a:schemeClr val="tx1"/>
                </a:solidFill>
                <a:latin typeface="Arial" charset="0"/>
                <a:cs typeface="Arial" charset="0"/>
              </a:defRPr>
            </a:lvl2pPr>
            <a:lvl3pPr marL="1143000" indent="-228600" eaLnBrk="0" hangingPunct="0">
              <a:defRPr sz="1600">
                <a:solidFill>
                  <a:schemeClr val="tx1"/>
                </a:solidFill>
                <a:latin typeface="Arial" charset="0"/>
                <a:cs typeface="Arial" charset="0"/>
              </a:defRPr>
            </a:lvl3pPr>
            <a:lvl4pPr marL="1600200" indent="-228600" eaLnBrk="0" hangingPunct="0">
              <a:defRPr sz="1600">
                <a:solidFill>
                  <a:schemeClr val="tx1"/>
                </a:solidFill>
                <a:latin typeface="Arial" charset="0"/>
                <a:cs typeface="Arial" charset="0"/>
              </a:defRPr>
            </a:lvl4pPr>
            <a:lvl5pPr marL="2057400" indent="-228600" eaLnBrk="0" hangingPunct="0">
              <a:defRPr sz="1600">
                <a:solidFill>
                  <a:schemeClr val="tx1"/>
                </a:solidFill>
                <a:latin typeface="Arial" charset="0"/>
                <a:cs typeface="Arial" charset="0"/>
              </a:defRPr>
            </a:lvl5pPr>
            <a:lvl6pPr marL="2514600" indent="-228600" eaLnBrk="0" fontAlgn="base" hangingPunct="0">
              <a:spcBef>
                <a:spcPct val="0"/>
              </a:spcBef>
              <a:spcAft>
                <a:spcPct val="0"/>
              </a:spcAft>
              <a:defRPr sz="1600">
                <a:solidFill>
                  <a:schemeClr val="tx1"/>
                </a:solidFill>
                <a:latin typeface="Arial" charset="0"/>
                <a:cs typeface="Arial" charset="0"/>
              </a:defRPr>
            </a:lvl6pPr>
            <a:lvl7pPr marL="2971800" indent="-228600" eaLnBrk="0" fontAlgn="base" hangingPunct="0">
              <a:spcBef>
                <a:spcPct val="0"/>
              </a:spcBef>
              <a:spcAft>
                <a:spcPct val="0"/>
              </a:spcAft>
              <a:defRPr sz="1600">
                <a:solidFill>
                  <a:schemeClr val="tx1"/>
                </a:solidFill>
                <a:latin typeface="Arial" charset="0"/>
                <a:cs typeface="Arial" charset="0"/>
              </a:defRPr>
            </a:lvl7pPr>
            <a:lvl8pPr marL="3429000" indent="-228600" eaLnBrk="0" fontAlgn="base" hangingPunct="0">
              <a:spcBef>
                <a:spcPct val="0"/>
              </a:spcBef>
              <a:spcAft>
                <a:spcPct val="0"/>
              </a:spcAft>
              <a:defRPr sz="1600">
                <a:solidFill>
                  <a:schemeClr val="tx1"/>
                </a:solidFill>
                <a:latin typeface="Arial" charset="0"/>
                <a:cs typeface="Arial" charset="0"/>
              </a:defRPr>
            </a:lvl8pPr>
            <a:lvl9pPr marL="3886200" indent="-228600" eaLnBrk="0" fontAlgn="base" hangingPunct="0">
              <a:spcBef>
                <a:spcPct val="0"/>
              </a:spcBef>
              <a:spcAft>
                <a:spcPct val="0"/>
              </a:spcAft>
              <a:defRPr sz="1600">
                <a:solidFill>
                  <a:schemeClr val="tx1"/>
                </a:solidFill>
                <a:latin typeface="Arial" charset="0"/>
                <a:cs typeface="Arial" charset="0"/>
              </a:defRPr>
            </a:lvl9pPr>
          </a:lstStyle>
          <a:p>
            <a:pPr eaLnBrk="1" hangingPunct="1"/>
            <a:r>
              <a:rPr lang="en-GB" sz="1000" b="1" dirty="0">
                <a:solidFill>
                  <a:srgbClr val="FF0000"/>
                </a:solidFill>
              </a:rPr>
              <a:t>10</a:t>
            </a:r>
          </a:p>
        </p:txBody>
      </p:sp>
      <p:sp>
        <p:nvSpPr>
          <p:cNvPr id="17" name="Line 21"/>
          <p:cNvSpPr>
            <a:spLocks noChangeShapeType="1"/>
          </p:cNvSpPr>
          <p:nvPr/>
        </p:nvSpPr>
        <p:spPr bwMode="auto">
          <a:xfrm flipV="1">
            <a:off x="565150" y="3921125"/>
            <a:ext cx="1752600" cy="152400"/>
          </a:xfrm>
          <a:prstGeom prst="line">
            <a:avLst/>
          </a:prstGeom>
          <a:noFill/>
          <a:ln w="12700">
            <a:solidFill>
              <a:schemeClr val="tx1">
                <a:lumMod val="20000"/>
                <a:lumOff val="80000"/>
              </a:schemeClr>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pPr>
              <a:defRPr/>
            </a:pPr>
            <a:endParaRPr lang="fr-FR">
              <a:cs typeface="+mn-cs"/>
            </a:endParaRPr>
          </a:p>
        </p:txBody>
      </p:sp>
      <p:sp>
        <p:nvSpPr>
          <p:cNvPr id="18" name="Line 23"/>
          <p:cNvSpPr>
            <a:spLocks noChangeShapeType="1"/>
          </p:cNvSpPr>
          <p:nvPr/>
        </p:nvSpPr>
        <p:spPr bwMode="auto">
          <a:xfrm flipH="1">
            <a:off x="8108950" y="2016125"/>
            <a:ext cx="381000" cy="1295400"/>
          </a:xfrm>
          <a:prstGeom prst="line">
            <a:avLst/>
          </a:prstGeom>
          <a:noFill/>
          <a:ln w="12700">
            <a:solidFill>
              <a:schemeClr val="tx1">
                <a:lumMod val="20000"/>
                <a:lumOff val="80000"/>
              </a:schemeClr>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pPr>
              <a:defRPr/>
            </a:pPr>
            <a:endParaRPr lang="fr-FR">
              <a:cs typeface="+mn-cs"/>
            </a:endParaRPr>
          </a:p>
        </p:txBody>
      </p:sp>
      <p:sp>
        <p:nvSpPr>
          <p:cNvPr id="12307" name="Text Box 24"/>
          <p:cNvSpPr txBox="1">
            <a:spLocks noChangeArrowheads="1"/>
          </p:cNvSpPr>
          <p:nvPr/>
        </p:nvSpPr>
        <p:spPr bwMode="auto">
          <a:xfrm>
            <a:off x="6356350" y="4378325"/>
            <a:ext cx="323850" cy="249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eaLnBrk="0" hangingPunct="0">
              <a:defRPr sz="1600">
                <a:solidFill>
                  <a:schemeClr val="tx1"/>
                </a:solidFill>
                <a:latin typeface="Arial" charset="0"/>
                <a:cs typeface="Arial" charset="0"/>
              </a:defRPr>
            </a:lvl1pPr>
            <a:lvl2pPr marL="742950" indent="-285750" eaLnBrk="0" hangingPunct="0">
              <a:defRPr sz="1600">
                <a:solidFill>
                  <a:schemeClr val="tx1"/>
                </a:solidFill>
                <a:latin typeface="Arial" charset="0"/>
                <a:cs typeface="Arial" charset="0"/>
              </a:defRPr>
            </a:lvl2pPr>
            <a:lvl3pPr marL="1143000" indent="-228600" eaLnBrk="0" hangingPunct="0">
              <a:defRPr sz="1600">
                <a:solidFill>
                  <a:schemeClr val="tx1"/>
                </a:solidFill>
                <a:latin typeface="Arial" charset="0"/>
                <a:cs typeface="Arial" charset="0"/>
              </a:defRPr>
            </a:lvl3pPr>
            <a:lvl4pPr marL="1600200" indent="-228600" eaLnBrk="0" hangingPunct="0">
              <a:defRPr sz="1600">
                <a:solidFill>
                  <a:schemeClr val="tx1"/>
                </a:solidFill>
                <a:latin typeface="Arial" charset="0"/>
                <a:cs typeface="Arial" charset="0"/>
              </a:defRPr>
            </a:lvl4pPr>
            <a:lvl5pPr marL="2057400" indent="-228600" eaLnBrk="0" hangingPunct="0">
              <a:defRPr sz="1600">
                <a:solidFill>
                  <a:schemeClr val="tx1"/>
                </a:solidFill>
                <a:latin typeface="Arial" charset="0"/>
                <a:cs typeface="Arial" charset="0"/>
              </a:defRPr>
            </a:lvl5pPr>
            <a:lvl6pPr marL="2514600" indent="-228600" eaLnBrk="0" fontAlgn="base" hangingPunct="0">
              <a:spcBef>
                <a:spcPct val="0"/>
              </a:spcBef>
              <a:spcAft>
                <a:spcPct val="0"/>
              </a:spcAft>
              <a:defRPr sz="1600">
                <a:solidFill>
                  <a:schemeClr val="tx1"/>
                </a:solidFill>
                <a:latin typeface="Arial" charset="0"/>
                <a:cs typeface="Arial" charset="0"/>
              </a:defRPr>
            </a:lvl6pPr>
            <a:lvl7pPr marL="2971800" indent="-228600" eaLnBrk="0" fontAlgn="base" hangingPunct="0">
              <a:spcBef>
                <a:spcPct val="0"/>
              </a:spcBef>
              <a:spcAft>
                <a:spcPct val="0"/>
              </a:spcAft>
              <a:defRPr sz="1600">
                <a:solidFill>
                  <a:schemeClr val="tx1"/>
                </a:solidFill>
                <a:latin typeface="Arial" charset="0"/>
                <a:cs typeface="Arial" charset="0"/>
              </a:defRPr>
            </a:lvl7pPr>
            <a:lvl8pPr marL="3429000" indent="-228600" eaLnBrk="0" fontAlgn="base" hangingPunct="0">
              <a:spcBef>
                <a:spcPct val="0"/>
              </a:spcBef>
              <a:spcAft>
                <a:spcPct val="0"/>
              </a:spcAft>
              <a:defRPr sz="1600">
                <a:solidFill>
                  <a:schemeClr val="tx1"/>
                </a:solidFill>
                <a:latin typeface="Arial" charset="0"/>
                <a:cs typeface="Arial" charset="0"/>
              </a:defRPr>
            </a:lvl8pPr>
            <a:lvl9pPr marL="3886200" indent="-228600" eaLnBrk="0" fontAlgn="base" hangingPunct="0">
              <a:spcBef>
                <a:spcPct val="0"/>
              </a:spcBef>
              <a:spcAft>
                <a:spcPct val="0"/>
              </a:spcAft>
              <a:defRPr sz="1600">
                <a:solidFill>
                  <a:schemeClr val="tx1"/>
                </a:solidFill>
                <a:latin typeface="Arial" charset="0"/>
                <a:cs typeface="Arial" charset="0"/>
              </a:defRPr>
            </a:lvl9pPr>
          </a:lstStyle>
          <a:p>
            <a:pPr eaLnBrk="1" hangingPunct="1"/>
            <a:r>
              <a:rPr lang="en-GB" sz="1000" b="1" dirty="0">
                <a:solidFill>
                  <a:srgbClr val="FF0000"/>
                </a:solidFill>
              </a:rPr>
              <a:t>13</a:t>
            </a:r>
          </a:p>
        </p:txBody>
      </p:sp>
      <p:sp>
        <p:nvSpPr>
          <p:cNvPr id="12308" name="Text Box 25"/>
          <p:cNvSpPr txBox="1">
            <a:spLocks noChangeArrowheads="1"/>
          </p:cNvSpPr>
          <p:nvPr/>
        </p:nvSpPr>
        <p:spPr bwMode="auto">
          <a:xfrm>
            <a:off x="8337550" y="1787525"/>
            <a:ext cx="323850" cy="249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eaLnBrk="0" hangingPunct="0">
              <a:defRPr sz="1600">
                <a:solidFill>
                  <a:schemeClr val="tx1"/>
                </a:solidFill>
                <a:latin typeface="Arial" charset="0"/>
                <a:cs typeface="Arial" charset="0"/>
              </a:defRPr>
            </a:lvl1pPr>
            <a:lvl2pPr marL="742950" indent="-285750" eaLnBrk="0" hangingPunct="0">
              <a:defRPr sz="1600">
                <a:solidFill>
                  <a:schemeClr val="tx1"/>
                </a:solidFill>
                <a:latin typeface="Arial" charset="0"/>
                <a:cs typeface="Arial" charset="0"/>
              </a:defRPr>
            </a:lvl2pPr>
            <a:lvl3pPr marL="1143000" indent="-228600" eaLnBrk="0" hangingPunct="0">
              <a:defRPr sz="1600">
                <a:solidFill>
                  <a:schemeClr val="tx1"/>
                </a:solidFill>
                <a:latin typeface="Arial" charset="0"/>
                <a:cs typeface="Arial" charset="0"/>
              </a:defRPr>
            </a:lvl3pPr>
            <a:lvl4pPr marL="1600200" indent="-228600" eaLnBrk="0" hangingPunct="0">
              <a:defRPr sz="1600">
                <a:solidFill>
                  <a:schemeClr val="tx1"/>
                </a:solidFill>
                <a:latin typeface="Arial" charset="0"/>
                <a:cs typeface="Arial" charset="0"/>
              </a:defRPr>
            </a:lvl4pPr>
            <a:lvl5pPr marL="2057400" indent="-228600" eaLnBrk="0" hangingPunct="0">
              <a:defRPr sz="1600">
                <a:solidFill>
                  <a:schemeClr val="tx1"/>
                </a:solidFill>
                <a:latin typeface="Arial" charset="0"/>
                <a:cs typeface="Arial" charset="0"/>
              </a:defRPr>
            </a:lvl5pPr>
            <a:lvl6pPr marL="2514600" indent="-228600" eaLnBrk="0" fontAlgn="base" hangingPunct="0">
              <a:spcBef>
                <a:spcPct val="0"/>
              </a:spcBef>
              <a:spcAft>
                <a:spcPct val="0"/>
              </a:spcAft>
              <a:defRPr sz="1600">
                <a:solidFill>
                  <a:schemeClr val="tx1"/>
                </a:solidFill>
                <a:latin typeface="Arial" charset="0"/>
                <a:cs typeface="Arial" charset="0"/>
              </a:defRPr>
            </a:lvl6pPr>
            <a:lvl7pPr marL="2971800" indent="-228600" eaLnBrk="0" fontAlgn="base" hangingPunct="0">
              <a:spcBef>
                <a:spcPct val="0"/>
              </a:spcBef>
              <a:spcAft>
                <a:spcPct val="0"/>
              </a:spcAft>
              <a:defRPr sz="1600">
                <a:solidFill>
                  <a:schemeClr val="tx1"/>
                </a:solidFill>
                <a:latin typeface="Arial" charset="0"/>
                <a:cs typeface="Arial" charset="0"/>
              </a:defRPr>
            </a:lvl7pPr>
            <a:lvl8pPr marL="3429000" indent="-228600" eaLnBrk="0" fontAlgn="base" hangingPunct="0">
              <a:spcBef>
                <a:spcPct val="0"/>
              </a:spcBef>
              <a:spcAft>
                <a:spcPct val="0"/>
              </a:spcAft>
              <a:defRPr sz="1600">
                <a:solidFill>
                  <a:schemeClr val="tx1"/>
                </a:solidFill>
                <a:latin typeface="Arial" charset="0"/>
                <a:cs typeface="Arial" charset="0"/>
              </a:defRPr>
            </a:lvl8pPr>
            <a:lvl9pPr marL="3886200" indent="-228600" eaLnBrk="0" fontAlgn="base" hangingPunct="0">
              <a:spcBef>
                <a:spcPct val="0"/>
              </a:spcBef>
              <a:spcAft>
                <a:spcPct val="0"/>
              </a:spcAft>
              <a:defRPr sz="1600">
                <a:solidFill>
                  <a:schemeClr val="tx1"/>
                </a:solidFill>
                <a:latin typeface="Arial" charset="0"/>
                <a:cs typeface="Arial" charset="0"/>
              </a:defRPr>
            </a:lvl9pPr>
          </a:lstStyle>
          <a:p>
            <a:pPr eaLnBrk="1" hangingPunct="1"/>
            <a:r>
              <a:rPr lang="en-GB" sz="1000" b="1">
                <a:solidFill>
                  <a:srgbClr val="FF0000"/>
                </a:solidFill>
              </a:rPr>
              <a:t>12</a:t>
            </a:r>
          </a:p>
        </p:txBody>
      </p:sp>
      <p:sp>
        <p:nvSpPr>
          <p:cNvPr id="21" name="Line 26"/>
          <p:cNvSpPr>
            <a:spLocks noChangeShapeType="1"/>
          </p:cNvSpPr>
          <p:nvPr/>
        </p:nvSpPr>
        <p:spPr bwMode="auto">
          <a:xfrm flipV="1">
            <a:off x="6661150" y="3768725"/>
            <a:ext cx="1447800" cy="609600"/>
          </a:xfrm>
          <a:prstGeom prst="line">
            <a:avLst/>
          </a:prstGeom>
          <a:noFill/>
          <a:ln w="12700">
            <a:solidFill>
              <a:schemeClr val="tx1">
                <a:lumMod val="20000"/>
                <a:lumOff val="80000"/>
              </a:schemeClr>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pPr>
              <a:defRPr/>
            </a:pPr>
            <a:endParaRPr lang="fr-FR">
              <a:cs typeface="+mn-cs"/>
            </a:endParaRPr>
          </a:p>
        </p:txBody>
      </p:sp>
      <p:sp>
        <p:nvSpPr>
          <p:cNvPr id="22" name="Line 31"/>
          <p:cNvSpPr>
            <a:spLocks noChangeShapeType="1"/>
          </p:cNvSpPr>
          <p:nvPr/>
        </p:nvSpPr>
        <p:spPr bwMode="auto">
          <a:xfrm flipV="1">
            <a:off x="1022350" y="1620838"/>
            <a:ext cx="1524000" cy="381000"/>
          </a:xfrm>
          <a:prstGeom prst="line">
            <a:avLst/>
          </a:prstGeom>
          <a:noFill/>
          <a:ln w="12700">
            <a:solidFill>
              <a:schemeClr val="tx1">
                <a:lumMod val="20000"/>
                <a:lumOff val="80000"/>
              </a:schemeClr>
            </a:solidFill>
            <a:round/>
            <a:headEnd type="oval" w="sm" len="sm"/>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pPr>
              <a:defRPr/>
            </a:pPr>
            <a:endParaRPr lang="fr-FR">
              <a:cs typeface="+mn-cs"/>
            </a:endParaRPr>
          </a:p>
        </p:txBody>
      </p:sp>
      <p:sp>
        <p:nvSpPr>
          <p:cNvPr id="23" name="Line 32"/>
          <p:cNvSpPr>
            <a:spLocks noChangeShapeType="1"/>
          </p:cNvSpPr>
          <p:nvPr/>
        </p:nvSpPr>
        <p:spPr bwMode="auto">
          <a:xfrm flipV="1">
            <a:off x="1555750" y="1620838"/>
            <a:ext cx="990600" cy="319087"/>
          </a:xfrm>
          <a:prstGeom prst="line">
            <a:avLst/>
          </a:prstGeom>
          <a:noFill/>
          <a:ln w="12700">
            <a:solidFill>
              <a:schemeClr val="tx1">
                <a:lumMod val="20000"/>
                <a:lumOff val="80000"/>
              </a:schemeClr>
            </a:solidFill>
            <a:round/>
            <a:headEnd type="oval" w="sm" len="sm"/>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pPr>
              <a:defRPr/>
            </a:pPr>
            <a:endParaRPr lang="fr-FR">
              <a:cs typeface="+mn-cs"/>
            </a:endParaRPr>
          </a:p>
        </p:txBody>
      </p:sp>
      <p:sp>
        <p:nvSpPr>
          <p:cNvPr id="24" name="Line 33"/>
          <p:cNvSpPr>
            <a:spLocks noChangeShapeType="1"/>
          </p:cNvSpPr>
          <p:nvPr/>
        </p:nvSpPr>
        <p:spPr bwMode="auto">
          <a:xfrm flipV="1">
            <a:off x="1784350" y="1635125"/>
            <a:ext cx="762000" cy="304800"/>
          </a:xfrm>
          <a:prstGeom prst="line">
            <a:avLst/>
          </a:prstGeom>
          <a:noFill/>
          <a:ln w="12700">
            <a:solidFill>
              <a:schemeClr val="tx1">
                <a:lumMod val="20000"/>
                <a:lumOff val="80000"/>
              </a:schemeClr>
            </a:solidFill>
            <a:round/>
            <a:headEnd type="oval" w="sm" len="sm"/>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pPr>
              <a:defRPr/>
            </a:pPr>
            <a:endParaRPr lang="fr-FR">
              <a:cs typeface="+mn-cs"/>
            </a:endParaRPr>
          </a:p>
        </p:txBody>
      </p:sp>
      <p:sp>
        <p:nvSpPr>
          <p:cNvPr id="25" name="Line 34"/>
          <p:cNvSpPr>
            <a:spLocks noChangeShapeType="1"/>
          </p:cNvSpPr>
          <p:nvPr/>
        </p:nvSpPr>
        <p:spPr bwMode="auto">
          <a:xfrm flipV="1">
            <a:off x="2241550" y="1635125"/>
            <a:ext cx="304800" cy="228600"/>
          </a:xfrm>
          <a:prstGeom prst="line">
            <a:avLst/>
          </a:prstGeom>
          <a:noFill/>
          <a:ln w="12700">
            <a:solidFill>
              <a:schemeClr val="tx1">
                <a:lumMod val="20000"/>
                <a:lumOff val="80000"/>
              </a:schemeClr>
            </a:solidFill>
            <a:round/>
            <a:headEnd type="oval" w="sm" len="sm"/>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pPr>
              <a:defRPr/>
            </a:pPr>
            <a:endParaRPr lang="fr-FR">
              <a:cs typeface="+mn-cs"/>
            </a:endParaRPr>
          </a:p>
        </p:txBody>
      </p:sp>
      <p:sp>
        <p:nvSpPr>
          <p:cNvPr id="12314" name="Line 35"/>
          <p:cNvSpPr>
            <a:spLocks noChangeShapeType="1"/>
          </p:cNvSpPr>
          <p:nvPr/>
        </p:nvSpPr>
        <p:spPr bwMode="auto">
          <a:xfrm flipH="1" flipV="1">
            <a:off x="2736850" y="1620838"/>
            <a:ext cx="114300" cy="471487"/>
          </a:xfrm>
          <a:prstGeom prst="line">
            <a:avLst/>
          </a:prstGeom>
          <a:noFill/>
          <a:ln w="12700">
            <a:solidFill>
              <a:schemeClr val="tx1"/>
            </a:solidFill>
            <a:round/>
            <a:headEnd type="oval" w="sm" len="sm"/>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endParaRPr lang="fr-FR"/>
          </a:p>
        </p:txBody>
      </p:sp>
      <p:sp>
        <p:nvSpPr>
          <p:cNvPr id="28" name="Line 37"/>
          <p:cNvSpPr>
            <a:spLocks noChangeShapeType="1"/>
          </p:cNvSpPr>
          <p:nvPr/>
        </p:nvSpPr>
        <p:spPr bwMode="auto">
          <a:xfrm flipH="1" flipV="1">
            <a:off x="2736850" y="1646238"/>
            <a:ext cx="495300" cy="522287"/>
          </a:xfrm>
          <a:prstGeom prst="line">
            <a:avLst/>
          </a:prstGeom>
          <a:noFill/>
          <a:ln w="12700">
            <a:solidFill>
              <a:schemeClr val="tx1">
                <a:lumMod val="20000"/>
                <a:lumOff val="80000"/>
              </a:schemeClr>
            </a:solidFill>
            <a:round/>
            <a:headEnd type="oval" w="sm" len="sm"/>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pPr>
              <a:defRPr/>
            </a:pPr>
            <a:endParaRPr lang="fr-FR">
              <a:cs typeface="+mn-cs"/>
            </a:endParaRPr>
          </a:p>
        </p:txBody>
      </p:sp>
      <p:sp>
        <p:nvSpPr>
          <p:cNvPr id="29" name="Line 38"/>
          <p:cNvSpPr>
            <a:spLocks noChangeShapeType="1"/>
          </p:cNvSpPr>
          <p:nvPr/>
        </p:nvSpPr>
        <p:spPr bwMode="auto">
          <a:xfrm flipH="1" flipV="1">
            <a:off x="2736850" y="1635125"/>
            <a:ext cx="952500" cy="533400"/>
          </a:xfrm>
          <a:prstGeom prst="line">
            <a:avLst/>
          </a:prstGeom>
          <a:noFill/>
          <a:ln w="12700">
            <a:solidFill>
              <a:schemeClr val="tx1">
                <a:lumMod val="20000"/>
                <a:lumOff val="80000"/>
              </a:schemeClr>
            </a:solidFill>
            <a:round/>
            <a:headEnd type="oval" w="sm" len="sm"/>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pPr>
              <a:defRPr/>
            </a:pPr>
            <a:endParaRPr lang="fr-FR">
              <a:cs typeface="+mn-cs"/>
            </a:endParaRPr>
          </a:p>
        </p:txBody>
      </p:sp>
      <p:sp>
        <p:nvSpPr>
          <p:cNvPr id="30" name="Line 39"/>
          <p:cNvSpPr>
            <a:spLocks noChangeShapeType="1"/>
          </p:cNvSpPr>
          <p:nvPr/>
        </p:nvSpPr>
        <p:spPr bwMode="auto">
          <a:xfrm flipH="1" flipV="1">
            <a:off x="2736850" y="1620838"/>
            <a:ext cx="1790700" cy="852487"/>
          </a:xfrm>
          <a:prstGeom prst="line">
            <a:avLst/>
          </a:prstGeom>
          <a:noFill/>
          <a:ln w="12700">
            <a:solidFill>
              <a:schemeClr val="tx1">
                <a:lumMod val="20000"/>
                <a:lumOff val="80000"/>
              </a:schemeClr>
            </a:solidFill>
            <a:round/>
            <a:headEnd type="oval" w="sm" len="sm"/>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pPr>
              <a:defRPr/>
            </a:pPr>
            <a:endParaRPr lang="fr-FR">
              <a:cs typeface="+mn-cs"/>
            </a:endParaRPr>
          </a:p>
        </p:txBody>
      </p:sp>
      <p:sp>
        <p:nvSpPr>
          <p:cNvPr id="12318" name="Text Box 47"/>
          <p:cNvSpPr txBox="1">
            <a:spLocks noChangeArrowheads="1"/>
          </p:cNvSpPr>
          <p:nvPr/>
        </p:nvSpPr>
        <p:spPr bwMode="auto">
          <a:xfrm>
            <a:off x="7042150" y="1787525"/>
            <a:ext cx="323850" cy="249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eaLnBrk="0" hangingPunct="0">
              <a:defRPr sz="1600">
                <a:solidFill>
                  <a:schemeClr val="tx1"/>
                </a:solidFill>
                <a:latin typeface="Arial" charset="0"/>
                <a:cs typeface="Arial" charset="0"/>
              </a:defRPr>
            </a:lvl1pPr>
            <a:lvl2pPr marL="742950" indent="-285750" eaLnBrk="0" hangingPunct="0">
              <a:defRPr sz="1600">
                <a:solidFill>
                  <a:schemeClr val="tx1"/>
                </a:solidFill>
                <a:latin typeface="Arial" charset="0"/>
                <a:cs typeface="Arial" charset="0"/>
              </a:defRPr>
            </a:lvl2pPr>
            <a:lvl3pPr marL="1143000" indent="-228600" eaLnBrk="0" hangingPunct="0">
              <a:defRPr sz="1600">
                <a:solidFill>
                  <a:schemeClr val="tx1"/>
                </a:solidFill>
                <a:latin typeface="Arial" charset="0"/>
                <a:cs typeface="Arial" charset="0"/>
              </a:defRPr>
            </a:lvl3pPr>
            <a:lvl4pPr marL="1600200" indent="-228600" eaLnBrk="0" hangingPunct="0">
              <a:defRPr sz="1600">
                <a:solidFill>
                  <a:schemeClr val="tx1"/>
                </a:solidFill>
                <a:latin typeface="Arial" charset="0"/>
                <a:cs typeface="Arial" charset="0"/>
              </a:defRPr>
            </a:lvl4pPr>
            <a:lvl5pPr marL="2057400" indent="-228600" eaLnBrk="0" hangingPunct="0">
              <a:defRPr sz="1600">
                <a:solidFill>
                  <a:schemeClr val="tx1"/>
                </a:solidFill>
                <a:latin typeface="Arial" charset="0"/>
                <a:cs typeface="Arial" charset="0"/>
              </a:defRPr>
            </a:lvl5pPr>
            <a:lvl6pPr marL="2514600" indent="-228600" eaLnBrk="0" fontAlgn="base" hangingPunct="0">
              <a:spcBef>
                <a:spcPct val="0"/>
              </a:spcBef>
              <a:spcAft>
                <a:spcPct val="0"/>
              </a:spcAft>
              <a:defRPr sz="1600">
                <a:solidFill>
                  <a:schemeClr val="tx1"/>
                </a:solidFill>
                <a:latin typeface="Arial" charset="0"/>
                <a:cs typeface="Arial" charset="0"/>
              </a:defRPr>
            </a:lvl6pPr>
            <a:lvl7pPr marL="2971800" indent="-228600" eaLnBrk="0" fontAlgn="base" hangingPunct="0">
              <a:spcBef>
                <a:spcPct val="0"/>
              </a:spcBef>
              <a:spcAft>
                <a:spcPct val="0"/>
              </a:spcAft>
              <a:defRPr sz="1600">
                <a:solidFill>
                  <a:schemeClr val="tx1"/>
                </a:solidFill>
                <a:latin typeface="Arial" charset="0"/>
                <a:cs typeface="Arial" charset="0"/>
              </a:defRPr>
            </a:lvl7pPr>
            <a:lvl8pPr marL="3429000" indent="-228600" eaLnBrk="0" fontAlgn="base" hangingPunct="0">
              <a:spcBef>
                <a:spcPct val="0"/>
              </a:spcBef>
              <a:spcAft>
                <a:spcPct val="0"/>
              </a:spcAft>
              <a:defRPr sz="1600">
                <a:solidFill>
                  <a:schemeClr val="tx1"/>
                </a:solidFill>
                <a:latin typeface="Arial" charset="0"/>
                <a:cs typeface="Arial" charset="0"/>
              </a:defRPr>
            </a:lvl8pPr>
            <a:lvl9pPr marL="3886200" indent="-228600" eaLnBrk="0" fontAlgn="base" hangingPunct="0">
              <a:spcBef>
                <a:spcPct val="0"/>
              </a:spcBef>
              <a:spcAft>
                <a:spcPct val="0"/>
              </a:spcAft>
              <a:defRPr sz="1600">
                <a:solidFill>
                  <a:schemeClr val="tx1"/>
                </a:solidFill>
                <a:latin typeface="Arial" charset="0"/>
                <a:cs typeface="Arial" charset="0"/>
              </a:defRPr>
            </a:lvl9pPr>
          </a:lstStyle>
          <a:p>
            <a:pPr eaLnBrk="1" hangingPunct="1"/>
            <a:r>
              <a:rPr lang="en-GB" sz="1000" b="1">
                <a:solidFill>
                  <a:srgbClr val="FF0000"/>
                </a:solidFill>
              </a:rPr>
              <a:t>11</a:t>
            </a:r>
          </a:p>
        </p:txBody>
      </p:sp>
      <p:sp>
        <p:nvSpPr>
          <p:cNvPr id="12319" name="Text Box 22"/>
          <p:cNvSpPr txBox="1">
            <a:spLocks noChangeArrowheads="1"/>
          </p:cNvSpPr>
          <p:nvPr/>
        </p:nvSpPr>
        <p:spPr bwMode="auto">
          <a:xfrm>
            <a:off x="-107950" y="1196975"/>
            <a:ext cx="7312025" cy="341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sz="1600">
                <a:solidFill>
                  <a:schemeClr val="tx1"/>
                </a:solidFill>
                <a:latin typeface="Arial" charset="0"/>
                <a:cs typeface="Arial" charset="0"/>
              </a:defRPr>
            </a:lvl1pPr>
            <a:lvl2pPr eaLnBrk="0" hangingPunct="0">
              <a:defRPr sz="1600">
                <a:solidFill>
                  <a:schemeClr val="tx1"/>
                </a:solidFill>
                <a:latin typeface="Arial" charset="0"/>
                <a:cs typeface="Arial" charset="0"/>
              </a:defRPr>
            </a:lvl2pPr>
            <a:lvl3pPr marL="1143000" indent="-228600" eaLnBrk="0" hangingPunct="0">
              <a:defRPr sz="1600">
                <a:solidFill>
                  <a:schemeClr val="tx1"/>
                </a:solidFill>
                <a:latin typeface="Arial" charset="0"/>
                <a:cs typeface="Arial" charset="0"/>
              </a:defRPr>
            </a:lvl3pPr>
            <a:lvl4pPr marL="1600200" indent="-228600" eaLnBrk="0" hangingPunct="0">
              <a:defRPr sz="1600">
                <a:solidFill>
                  <a:schemeClr val="tx1"/>
                </a:solidFill>
                <a:latin typeface="Arial" charset="0"/>
                <a:cs typeface="Arial" charset="0"/>
              </a:defRPr>
            </a:lvl4pPr>
            <a:lvl5pPr marL="2057400" indent="-228600" eaLnBrk="0" hangingPunct="0">
              <a:defRPr sz="1600">
                <a:solidFill>
                  <a:schemeClr val="tx1"/>
                </a:solidFill>
                <a:latin typeface="Arial" charset="0"/>
                <a:cs typeface="Arial" charset="0"/>
              </a:defRPr>
            </a:lvl5pPr>
            <a:lvl6pPr marL="2514600" indent="-228600" eaLnBrk="0" fontAlgn="base" hangingPunct="0">
              <a:spcBef>
                <a:spcPct val="0"/>
              </a:spcBef>
              <a:spcAft>
                <a:spcPct val="0"/>
              </a:spcAft>
              <a:defRPr sz="1600">
                <a:solidFill>
                  <a:schemeClr val="tx1"/>
                </a:solidFill>
                <a:latin typeface="Arial" charset="0"/>
                <a:cs typeface="Arial" charset="0"/>
              </a:defRPr>
            </a:lvl6pPr>
            <a:lvl7pPr marL="2971800" indent="-228600" eaLnBrk="0" fontAlgn="base" hangingPunct="0">
              <a:spcBef>
                <a:spcPct val="0"/>
              </a:spcBef>
              <a:spcAft>
                <a:spcPct val="0"/>
              </a:spcAft>
              <a:defRPr sz="1600">
                <a:solidFill>
                  <a:schemeClr val="tx1"/>
                </a:solidFill>
                <a:latin typeface="Arial" charset="0"/>
                <a:cs typeface="Arial" charset="0"/>
              </a:defRPr>
            </a:lvl7pPr>
            <a:lvl8pPr marL="3429000" indent="-228600" eaLnBrk="0" fontAlgn="base" hangingPunct="0">
              <a:spcBef>
                <a:spcPct val="0"/>
              </a:spcBef>
              <a:spcAft>
                <a:spcPct val="0"/>
              </a:spcAft>
              <a:defRPr sz="1600">
                <a:solidFill>
                  <a:schemeClr val="tx1"/>
                </a:solidFill>
                <a:latin typeface="Arial" charset="0"/>
                <a:cs typeface="Arial" charset="0"/>
              </a:defRPr>
            </a:lvl8pPr>
            <a:lvl9pPr marL="3886200" indent="-228600" eaLnBrk="0" fontAlgn="base" hangingPunct="0">
              <a:spcBef>
                <a:spcPct val="0"/>
              </a:spcBef>
              <a:spcAft>
                <a:spcPct val="0"/>
              </a:spcAft>
              <a:defRPr sz="1600">
                <a:solidFill>
                  <a:schemeClr val="tx1"/>
                </a:solidFill>
                <a:latin typeface="Arial" charset="0"/>
                <a:cs typeface="Arial" charset="0"/>
              </a:defRPr>
            </a:lvl9pPr>
          </a:lstStyle>
          <a:p>
            <a:pPr lvl="1" eaLnBrk="1" hangingPunct="1">
              <a:lnSpc>
                <a:spcPct val="90000"/>
              </a:lnSpc>
              <a:buClr>
                <a:srgbClr val="71798C"/>
              </a:buClr>
              <a:buSzPct val="100000"/>
              <a:buFont typeface="Symbol" pitchFamily="18" charset="2"/>
              <a:buChar char="Þ"/>
            </a:pPr>
            <a:r>
              <a:rPr lang="en-US" sz="1800"/>
              <a:t> Mainly: </a:t>
            </a:r>
            <a:r>
              <a:rPr lang="en-US" sz="1800" b="1" u="sng"/>
              <a:t>Aircraft electrical common installation (ATA92)</a:t>
            </a:r>
          </a:p>
        </p:txBody>
      </p:sp>
      <p:sp>
        <p:nvSpPr>
          <p:cNvPr id="34" name="Line 48"/>
          <p:cNvSpPr>
            <a:spLocks noChangeShapeType="1"/>
          </p:cNvSpPr>
          <p:nvPr/>
        </p:nvSpPr>
        <p:spPr bwMode="auto">
          <a:xfrm>
            <a:off x="7270750" y="1939925"/>
            <a:ext cx="152400" cy="228600"/>
          </a:xfrm>
          <a:prstGeom prst="line">
            <a:avLst/>
          </a:prstGeom>
          <a:noFill/>
          <a:ln w="12700">
            <a:solidFill>
              <a:schemeClr val="tx1">
                <a:lumMod val="20000"/>
                <a:lumOff val="80000"/>
              </a:schemeClr>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pPr>
              <a:defRPr/>
            </a:pPr>
            <a:endParaRPr lang="fr-FR">
              <a:cs typeface="+mn-cs"/>
            </a:endParaRPr>
          </a:p>
        </p:txBody>
      </p:sp>
      <p:sp>
        <p:nvSpPr>
          <p:cNvPr id="36" name="Text Box 11"/>
          <p:cNvSpPr txBox="1">
            <a:spLocks noChangeArrowheads="1"/>
          </p:cNvSpPr>
          <p:nvPr/>
        </p:nvSpPr>
        <p:spPr bwMode="auto">
          <a:xfrm>
            <a:off x="-107950" y="4581525"/>
            <a:ext cx="8712200" cy="1751013"/>
          </a:xfrm>
          <a:prstGeom prst="rect">
            <a:avLst/>
          </a:prstGeom>
          <a:noFill/>
          <a:ln w="9525">
            <a:noFill/>
            <a:miter lim="800000"/>
            <a:headEnd/>
            <a:tailEnd/>
          </a:ln>
          <a:effectLst/>
        </p:spPr>
        <p:txBody>
          <a:bodyPr>
            <a:spAutoFit/>
          </a:bodyPr>
          <a:lstStyle/>
          <a:p>
            <a:pPr lvl="1">
              <a:lnSpc>
                <a:spcPct val="90000"/>
              </a:lnSpc>
              <a:buClr>
                <a:srgbClr val="71798C"/>
              </a:buClr>
              <a:buSzPct val="100000"/>
              <a:buFont typeface="Symbol" pitchFamily="18" charset="2"/>
              <a:buChar char="Þ"/>
              <a:defRPr/>
            </a:pPr>
            <a:r>
              <a:rPr lang="en-US" sz="1800" dirty="0">
                <a:cs typeface="Times New Roman" pitchFamily="18" charset="0"/>
              </a:rPr>
              <a:t> But also: </a:t>
            </a:r>
            <a:r>
              <a:rPr lang="en-US" sz="1800" b="1" u="sng" dirty="0">
                <a:cs typeface="Times New Roman" pitchFamily="18" charset="0"/>
              </a:rPr>
              <a:t>part of Systems equipment wiring</a:t>
            </a:r>
            <a:r>
              <a:rPr lang="en-US" sz="1800" b="1" dirty="0">
                <a:cs typeface="Times New Roman" pitchFamily="18" charset="0"/>
              </a:rPr>
              <a:t>:</a:t>
            </a:r>
          </a:p>
          <a:p>
            <a:pPr marL="1200150" lvl="2" indent="-285750">
              <a:buClr>
                <a:srgbClr val="71798C"/>
              </a:buClr>
              <a:buSzPct val="100000"/>
              <a:buFont typeface="Arial" panose="020B0604020202020204" pitchFamily="34" charset="0"/>
              <a:buChar char="•"/>
              <a:defRPr/>
            </a:pPr>
            <a:r>
              <a:rPr lang="en-US" sz="1400" dirty="0">
                <a:cs typeface="Times New Roman" pitchFamily="18" charset="0"/>
              </a:rPr>
              <a:t>Power distribution centers wiring</a:t>
            </a:r>
          </a:p>
          <a:p>
            <a:pPr marL="1200150" lvl="2" indent="-285750">
              <a:buClr>
                <a:srgbClr val="71798C"/>
              </a:buClr>
              <a:buSzPct val="100000"/>
              <a:buFont typeface="Arial" panose="020B0604020202020204" pitchFamily="34" charset="0"/>
              <a:buChar char="•"/>
              <a:defRPr/>
            </a:pPr>
            <a:r>
              <a:rPr lang="en-US" sz="1400" dirty="0">
                <a:cs typeface="Times New Roman" pitchFamily="18" charset="0"/>
              </a:rPr>
              <a:t>External wiring of equipment</a:t>
            </a:r>
          </a:p>
          <a:p>
            <a:pPr marL="1200150" lvl="2" indent="-285750">
              <a:lnSpc>
                <a:spcPct val="90000"/>
              </a:lnSpc>
              <a:buClr>
                <a:srgbClr val="71798C"/>
              </a:buClr>
              <a:buSzPct val="100000"/>
              <a:buFont typeface="Arial" panose="020B0604020202020204" pitchFamily="34" charset="0"/>
              <a:buChar char="•"/>
              <a:defRPr/>
            </a:pPr>
            <a:r>
              <a:rPr lang="en-US" sz="1400" dirty="0">
                <a:cs typeface="Times New Roman" pitchFamily="18" charset="0"/>
              </a:rPr>
              <a:t>Wiring of equipment not qualified to appropriate</a:t>
            </a:r>
            <a:br>
              <a:rPr lang="en-US" sz="1400" dirty="0">
                <a:cs typeface="Times New Roman" pitchFamily="18" charset="0"/>
              </a:rPr>
            </a:br>
            <a:r>
              <a:rPr lang="en-US" sz="1400" dirty="0">
                <a:cs typeface="Times New Roman" pitchFamily="18" charset="0"/>
              </a:rPr>
              <a:t>standards e.g. </a:t>
            </a:r>
            <a:r>
              <a:rPr lang="fr-FR" sz="1400" dirty="0">
                <a:cs typeface="+mn-cs"/>
              </a:rPr>
              <a:t>EUROCAE ED-14 / RTCA DO-160</a:t>
            </a:r>
            <a:endParaRPr lang="fr-FR" dirty="0">
              <a:cs typeface="+mn-cs"/>
            </a:endParaRPr>
          </a:p>
          <a:p>
            <a:pPr lvl="2">
              <a:lnSpc>
                <a:spcPct val="150000"/>
              </a:lnSpc>
              <a:buClr>
                <a:srgbClr val="71798C"/>
              </a:buClr>
              <a:buSzPct val="100000"/>
              <a:defRPr/>
            </a:pPr>
            <a:r>
              <a:rPr lang="en-US" sz="1400" dirty="0">
                <a:cs typeface="Times New Roman" pitchFamily="18" charset="0"/>
              </a:rPr>
              <a:t>    </a:t>
            </a:r>
            <a:r>
              <a:rPr lang="en-US" sz="1400" dirty="0" err="1">
                <a:cs typeface="Times New Roman" pitchFamily="18" charset="0"/>
              </a:rPr>
              <a:t>cf</a:t>
            </a:r>
            <a:r>
              <a:rPr lang="en-US" sz="1400" dirty="0">
                <a:cs typeface="Times New Roman" pitchFamily="18" charset="0"/>
              </a:rPr>
              <a:t> CS 25.1701(b)&amp;(c)</a:t>
            </a:r>
          </a:p>
          <a:p>
            <a:pPr lvl="1">
              <a:lnSpc>
                <a:spcPct val="90000"/>
              </a:lnSpc>
              <a:buSzPct val="80000"/>
              <a:defRPr/>
            </a:pPr>
            <a:endParaRPr lang="en-GB" dirty="0">
              <a:cs typeface="+mn-cs"/>
            </a:endParaRPr>
          </a:p>
        </p:txBody>
      </p:sp>
      <p:pic>
        <p:nvPicPr>
          <p:cNvPr id="12322"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35875" y="4627563"/>
            <a:ext cx="763588" cy="1481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323" name="Image 3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11888" y="4868863"/>
            <a:ext cx="1200150" cy="862012"/>
          </a:xfrm>
          <a:prstGeom prst="rect">
            <a:avLst/>
          </a:prstGeom>
          <a:noFill/>
          <a:ln w="9525">
            <a:solidFill>
              <a:schemeClr val="tx1"/>
            </a:solidFill>
            <a:prstDash val="sysDash"/>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563891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GB" dirty="0"/>
              <a:t>BOM, Component taxonomy and ontology</a:t>
            </a:r>
            <a:endParaRPr lang="fr-FR" dirty="0"/>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3" y="1772816"/>
            <a:ext cx="8140657" cy="24482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4" name="Groupe 3"/>
          <p:cNvGrpSpPr/>
          <p:nvPr/>
        </p:nvGrpSpPr>
        <p:grpSpPr>
          <a:xfrm>
            <a:off x="1547664" y="1556792"/>
            <a:ext cx="6295921" cy="4546816"/>
            <a:chOff x="1529328" y="1011150"/>
            <a:chExt cx="7106345" cy="5308482"/>
          </a:xfrm>
        </p:grpSpPr>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15637" y="1011150"/>
              <a:ext cx="6720036" cy="53084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Flèche courbée vers la droite 6"/>
            <p:cNvSpPr/>
            <p:nvPr/>
          </p:nvSpPr>
          <p:spPr>
            <a:xfrm rot="19251579">
              <a:off x="1529328" y="4388354"/>
              <a:ext cx="432048" cy="1008112"/>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Tree>
    <p:extLst>
      <p:ext uri="{BB962C8B-B14F-4D97-AF65-F5344CB8AC3E}">
        <p14:creationId xmlns:p14="http://schemas.microsoft.com/office/powerpoint/2010/main" val="23238310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Component </a:t>
            </a:r>
            <a:r>
              <a:rPr lang="fr-FR" dirty="0" err="1"/>
              <a:t>ontology</a:t>
            </a:r>
            <a:endParaRPr lang="fr-FR" dirty="0"/>
          </a:p>
        </p:txBody>
      </p:sp>
      <p:pic>
        <p:nvPicPr>
          <p:cNvPr id="205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68313" y="1504261"/>
            <a:ext cx="8351837" cy="46956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350152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UC-FR-04 - </a:t>
            </a:r>
            <a:r>
              <a:rPr lang="en-GB" dirty="0"/>
              <a:t>Component taxonomy and ontology (Model part)</a:t>
            </a:r>
          </a:p>
        </p:txBody>
      </p:sp>
      <p:grpSp>
        <p:nvGrpSpPr>
          <p:cNvPr id="2" name="Group 1"/>
          <p:cNvGrpSpPr/>
          <p:nvPr/>
        </p:nvGrpSpPr>
        <p:grpSpPr>
          <a:xfrm>
            <a:off x="508081" y="2075309"/>
            <a:ext cx="5287083" cy="877234"/>
            <a:chOff x="508431" y="5004767"/>
            <a:chExt cx="6182949" cy="967191"/>
          </a:xfrm>
        </p:grpSpPr>
        <p:sp>
          <p:nvSpPr>
            <p:cNvPr id="26" name="TextBox 25"/>
            <p:cNvSpPr txBox="1"/>
            <p:nvPr/>
          </p:nvSpPr>
          <p:spPr>
            <a:xfrm>
              <a:off x="1230212" y="5004767"/>
              <a:ext cx="5461168" cy="421530"/>
            </a:xfrm>
            <a:prstGeom prst="rect">
              <a:avLst/>
            </a:prstGeom>
            <a:noFill/>
          </p:spPr>
          <p:txBody>
            <a:bodyPr wrap="none" lIns="104306" tIns="52153" rIns="104306" bIns="52153" rtlCol="0">
              <a:spAutoFit/>
            </a:bodyPr>
            <a:lstStyle/>
            <a:p>
              <a:r>
                <a:rPr lang="en-GB" dirty="0">
                  <a:solidFill>
                    <a:srgbClr val="0070C0"/>
                  </a:solidFill>
                </a:rPr>
                <a:t>“P-clamp    NSA5516    can be fixed on X with Y”</a:t>
              </a:r>
            </a:p>
          </p:txBody>
        </p:sp>
        <p:sp>
          <p:nvSpPr>
            <p:cNvPr id="29" name="Line Callout 2 (Accent Bar) 28"/>
            <p:cNvSpPr/>
            <p:nvPr/>
          </p:nvSpPr>
          <p:spPr>
            <a:xfrm>
              <a:off x="1448864" y="5401889"/>
              <a:ext cx="948976" cy="142679"/>
            </a:xfrm>
            <a:prstGeom prst="accentCallout2">
              <a:avLst/>
            </a:prstGeom>
            <a:ln w="12700"/>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endParaRPr lang="en-GB"/>
            </a:p>
          </p:txBody>
        </p:sp>
        <p:sp>
          <p:nvSpPr>
            <p:cNvPr id="30" name="TextBox 29"/>
            <p:cNvSpPr txBox="1"/>
            <p:nvPr/>
          </p:nvSpPr>
          <p:spPr>
            <a:xfrm>
              <a:off x="508431" y="5550428"/>
              <a:ext cx="2670755" cy="421530"/>
            </a:xfrm>
            <a:prstGeom prst="rect">
              <a:avLst/>
            </a:prstGeom>
            <a:noFill/>
          </p:spPr>
          <p:txBody>
            <a:bodyPr wrap="none" lIns="104306" tIns="52153" rIns="104306" bIns="52153" rtlCol="0">
              <a:spAutoFit/>
            </a:bodyPr>
            <a:lstStyle/>
            <a:p>
              <a:r>
                <a:rPr lang="en-GB" dirty="0"/>
                <a:t>“Physical component”</a:t>
              </a:r>
            </a:p>
          </p:txBody>
        </p:sp>
        <p:sp>
          <p:nvSpPr>
            <p:cNvPr id="31" name="TextBox 30"/>
            <p:cNvSpPr txBox="1"/>
            <p:nvPr/>
          </p:nvSpPr>
          <p:spPr>
            <a:xfrm>
              <a:off x="3104638" y="5550428"/>
              <a:ext cx="2570200" cy="421530"/>
            </a:xfrm>
            <a:prstGeom prst="rect">
              <a:avLst/>
            </a:prstGeom>
            <a:noFill/>
          </p:spPr>
          <p:txBody>
            <a:bodyPr wrap="none" lIns="104306" tIns="52153" rIns="104306" bIns="52153" rtlCol="0">
              <a:spAutoFit/>
            </a:bodyPr>
            <a:lstStyle/>
            <a:p>
              <a:r>
                <a:rPr lang="en-GB" dirty="0"/>
                <a:t>“Standard reference”</a:t>
              </a:r>
            </a:p>
          </p:txBody>
        </p:sp>
        <p:sp>
          <p:nvSpPr>
            <p:cNvPr id="32" name="Line Callout 2 (Accent Bar) 31"/>
            <p:cNvSpPr/>
            <p:nvPr/>
          </p:nvSpPr>
          <p:spPr>
            <a:xfrm>
              <a:off x="2638086" y="5420357"/>
              <a:ext cx="854476" cy="124211"/>
            </a:xfrm>
            <a:prstGeom prst="accentCallout2">
              <a:avLst>
                <a:gd name="adj1" fmla="val 94412"/>
                <a:gd name="adj2" fmla="val 85406"/>
                <a:gd name="adj3" fmla="val 94413"/>
                <a:gd name="adj4" fmla="val 125309"/>
                <a:gd name="adj5" fmla="val 229434"/>
                <a:gd name="adj6" fmla="val 150985"/>
              </a:avLst>
            </a:prstGeom>
            <a:ln w="12700"/>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endParaRPr lang="en-GB"/>
            </a:p>
          </p:txBody>
        </p:sp>
      </p:grpSp>
      <p:sp>
        <p:nvSpPr>
          <p:cNvPr id="33" name="TextBox 32"/>
          <p:cNvSpPr txBox="1"/>
          <p:nvPr/>
        </p:nvSpPr>
        <p:spPr>
          <a:xfrm>
            <a:off x="323529" y="3933056"/>
            <a:ext cx="6408711" cy="892536"/>
          </a:xfrm>
          <a:prstGeom prst="rect">
            <a:avLst/>
          </a:prstGeom>
          <a:noFill/>
        </p:spPr>
        <p:txBody>
          <a:bodyPr wrap="square" lIns="91424" tIns="45712" rIns="91424" bIns="45712" rtlCol="0">
            <a:spAutoFit/>
          </a:bodyPr>
          <a:lstStyle>
            <a:defPPr>
              <a:defRPr lang="nl-NL"/>
            </a:defPPr>
            <a:lvl2pPr marL="441325" lvl="1" indent="-273050">
              <a:spcBef>
                <a:spcPct val="20000"/>
              </a:spcBef>
              <a:buFont typeface="Wingdings" panose="05000000000000000000" pitchFamily="2" charset="2"/>
              <a:buChar char="§"/>
              <a:defRPr>
                <a:latin typeface="Arial" panose="020B0604020202020204" pitchFamily="34" charset="0"/>
                <a:cs typeface="Arial" panose="020B0604020202020204" pitchFamily="34" charset="0"/>
              </a:defRPr>
            </a:lvl2pPr>
          </a:lstStyle>
          <a:p>
            <a:pPr lvl="1"/>
            <a:r>
              <a:rPr lang="en-GB" dirty="0"/>
              <a:t>NLP </a:t>
            </a:r>
            <a:r>
              <a:rPr lang="en-GB" sz="2000" dirty="0">
                <a:solidFill>
                  <a:srgbClr val="0070C0"/>
                </a:solidFill>
              </a:rPr>
              <a:t>Parsing</a:t>
            </a:r>
            <a:r>
              <a:rPr lang="en-GB" sz="2000" dirty="0"/>
              <a:t>  </a:t>
            </a:r>
            <a:r>
              <a:rPr lang="en-GB" dirty="0"/>
              <a:t>uses this taxonomy. </a:t>
            </a:r>
            <a:r>
              <a:rPr lang="en-GB" sz="1600" dirty="0"/>
              <a:t>Labels + assumptions such as  a physical component may be referred to using its name or its reference or both concatenated</a:t>
            </a:r>
          </a:p>
        </p:txBody>
      </p:sp>
      <p:sp>
        <p:nvSpPr>
          <p:cNvPr id="34" name="TextBox 33"/>
          <p:cNvSpPr txBox="1"/>
          <p:nvPr/>
        </p:nvSpPr>
        <p:spPr>
          <a:xfrm>
            <a:off x="323529" y="4870917"/>
            <a:ext cx="8208912" cy="677092"/>
          </a:xfrm>
          <a:prstGeom prst="rect">
            <a:avLst/>
          </a:prstGeom>
          <a:noFill/>
        </p:spPr>
        <p:txBody>
          <a:bodyPr wrap="square" lIns="91424" tIns="45712" rIns="91424" bIns="45712" rtlCol="0">
            <a:spAutoFit/>
          </a:bodyPr>
          <a:lstStyle/>
          <a:p>
            <a:pPr marL="441325" lvl="1" indent="-273050">
              <a:spcBef>
                <a:spcPct val="20000"/>
              </a:spcBef>
              <a:buFont typeface="Wingdings" panose="05000000000000000000" pitchFamily="2" charset="2"/>
              <a:buChar char="§"/>
            </a:pPr>
            <a:r>
              <a:rPr lang="en-GB" sz="2000" dirty="0">
                <a:solidFill>
                  <a:srgbClr val="0070C0"/>
                </a:solidFill>
                <a:latin typeface="Arial" panose="020B0604020202020204" pitchFamily="34" charset="0"/>
                <a:cs typeface="Arial" panose="020B0604020202020204" pitchFamily="34" charset="0"/>
              </a:rPr>
              <a:t>Inference</a:t>
            </a:r>
            <a:r>
              <a:rPr lang="en-GB" sz="2000" dirty="0">
                <a:latin typeface="Arial" panose="020B0604020202020204" pitchFamily="34" charset="0"/>
                <a:cs typeface="Arial" panose="020B0604020202020204" pitchFamily="34" charset="0"/>
              </a:rPr>
              <a:t> </a:t>
            </a:r>
            <a:r>
              <a:rPr lang="en-GB" dirty="0">
                <a:latin typeface="Arial" panose="020B0604020202020204" pitchFamily="34" charset="0"/>
                <a:cs typeface="Arial" panose="020B0604020202020204" pitchFamily="34" charset="0"/>
              </a:rPr>
              <a:t>rule: a rule applying to a component type (Attachment device) applies to its subtypes (P-clamp)</a:t>
            </a:r>
          </a:p>
        </p:txBody>
      </p:sp>
      <p:sp>
        <p:nvSpPr>
          <p:cNvPr id="65" name="TextBox 64"/>
          <p:cNvSpPr txBox="1"/>
          <p:nvPr/>
        </p:nvSpPr>
        <p:spPr>
          <a:xfrm>
            <a:off x="323529" y="5560220"/>
            <a:ext cx="8208912" cy="677092"/>
          </a:xfrm>
          <a:prstGeom prst="rect">
            <a:avLst/>
          </a:prstGeom>
          <a:noFill/>
        </p:spPr>
        <p:txBody>
          <a:bodyPr wrap="square" lIns="91424" tIns="45712" rIns="91424" bIns="45712" rtlCol="0">
            <a:spAutoFit/>
          </a:bodyPr>
          <a:lstStyle/>
          <a:p>
            <a:pPr marL="441325" lvl="1" indent="-273050">
              <a:spcBef>
                <a:spcPct val="20000"/>
              </a:spcBef>
              <a:buFont typeface="Wingdings" panose="05000000000000000000" pitchFamily="2" charset="2"/>
              <a:buChar char="§"/>
            </a:pPr>
            <a:r>
              <a:rPr lang="en-GB" sz="2000" dirty="0">
                <a:solidFill>
                  <a:srgbClr val="0070C0"/>
                </a:solidFill>
                <a:latin typeface="Arial" panose="020B0604020202020204" pitchFamily="34" charset="0"/>
                <a:cs typeface="Arial" panose="020B0604020202020204" pitchFamily="34" charset="0"/>
              </a:rPr>
              <a:t>Document</a:t>
            </a:r>
            <a:r>
              <a:rPr lang="en-GB" sz="2000" dirty="0">
                <a:latin typeface="Arial" panose="020B0604020202020204" pitchFamily="34" charset="0"/>
                <a:cs typeface="Arial" panose="020B0604020202020204" pitchFamily="34" charset="0"/>
              </a:rPr>
              <a:t> </a:t>
            </a:r>
            <a:r>
              <a:rPr lang="en-GB" dirty="0">
                <a:latin typeface="Arial" panose="020B0604020202020204" pitchFamily="34" charset="0"/>
                <a:cs typeface="Arial" panose="020B0604020202020204" pitchFamily="34" charset="0"/>
              </a:rPr>
              <a:t>display : when searching rules applying to a component type (P-Camp) </a:t>
            </a:r>
            <a:r>
              <a:rPr lang="en-GB" dirty="0">
                <a:latin typeface="Arial" panose="020B0604020202020204" pitchFamily="34" charset="0"/>
                <a:cs typeface="Arial" panose="020B0604020202020204" pitchFamily="34" charset="0"/>
                <a:sym typeface="Wingdings" panose="05000000000000000000" pitchFamily="2" charset="2"/>
              </a:rPr>
              <a:t> </a:t>
            </a:r>
            <a:r>
              <a:rPr lang="en-GB" dirty="0">
                <a:latin typeface="Arial" panose="020B0604020202020204" pitchFamily="34" charset="0"/>
                <a:cs typeface="Arial" panose="020B0604020202020204" pitchFamily="34" charset="0"/>
              </a:rPr>
              <a:t>retrieve and display rules applying to super-types</a:t>
            </a:r>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28184" y="1165785"/>
            <a:ext cx="2491341" cy="35311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8985168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67544" y="1268760"/>
            <a:ext cx="8352472" cy="5040000"/>
          </a:xfrm>
        </p:spPr>
        <p:txBody>
          <a:bodyPr/>
          <a:lstStyle/>
          <a:p>
            <a:pPr marL="360362" lvl="1" indent="0">
              <a:buNone/>
            </a:pPr>
            <a:r>
              <a:rPr lang="en-US" dirty="0"/>
              <a:t>Status 1</a:t>
            </a:r>
            <a:r>
              <a:rPr lang="en-US" baseline="30000" dirty="0"/>
              <a:t>st</a:t>
            </a:r>
            <a:r>
              <a:rPr lang="en-US" dirty="0"/>
              <a:t> iteration*: synchronizing the SIDP KB content and rule text part</a:t>
            </a:r>
          </a:p>
          <a:p>
            <a:pPr lvl="1"/>
            <a:r>
              <a:rPr lang="en-US" sz="1800" dirty="0"/>
              <a:t>Experimented using WP2 parser  + WP4 MW Core</a:t>
            </a:r>
            <a:endParaRPr lang="en-US" dirty="0"/>
          </a:p>
        </p:txBody>
      </p:sp>
      <p:sp>
        <p:nvSpPr>
          <p:cNvPr id="12" name="Titre 1"/>
          <p:cNvSpPr>
            <a:spLocks noGrp="1"/>
          </p:cNvSpPr>
          <p:nvPr>
            <p:ph type="title"/>
          </p:nvPr>
        </p:nvSpPr>
        <p:spPr>
          <a:xfrm>
            <a:off x="539391" y="144000"/>
            <a:ext cx="6569242" cy="828000"/>
          </a:xfrm>
        </p:spPr>
        <p:txBody>
          <a:bodyPr/>
          <a:lstStyle/>
          <a:p>
            <a:r>
              <a:rPr lang="en-GB" sz="1800" dirty="0"/>
              <a:t>On going tests = Use a Component taxonomy (~BOM) as a reference to annotate rules (rules as Text part / Taxonomy as Model part) - </a:t>
            </a:r>
            <a:r>
              <a:rPr lang="en-US" sz="1800" dirty="0"/>
              <a:t>WP2+WP4 Core</a:t>
            </a:r>
            <a:endParaRPr lang="fr-FR" sz="1800" dirty="0"/>
          </a:p>
        </p:txBody>
      </p:sp>
      <p:sp>
        <p:nvSpPr>
          <p:cNvPr id="2" name="ZoneTexte 1"/>
          <p:cNvSpPr txBox="1"/>
          <p:nvPr/>
        </p:nvSpPr>
        <p:spPr>
          <a:xfrm>
            <a:off x="1068907" y="6165304"/>
            <a:ext cx="5452070" cy="646331"/>
          </a:xfrm>
          <a:prstGeom prst="rect">
            <a:avLst/>
          </a:prstGeom>
          <a:noFill/>
        </p:spPr>
        <p:txBody>
          <a:bodyPr wrap="none" rtlCol="0">
            <a:spAutoFit/>
          </a:bodyPr>
          <a:lstStyle/>
          <a:p>
            <a:r>
              <a:rPr lang="en-US" dirty="0"/>
              <a:t>1</a:t>
            </a:r>
            <a:r>
              <a:rPr lang="en-US" baseline="30000" dirty="0"/>
              <a:t>st</a:t>
            </a:r>
            <a:r>
              <a:rPr lang="en-US" dirty="0"/>
              <a:t> iteration = using individual DP normalized sentences”</a:t>
            </a:r>
          </a:p>
          <a:p>
            <a:r>
              <a:rPr lang="en-US" dirty="0"/>
              <a:t>2d iteration = using NL DP inside documents</a:t>
            </a:r>
            <a:endParaRPr lang="fr-FR" dirty="0"/>
          </a:p>
        </p:txBody>
      </p:sp>
      <p:sp>
        <p:nvSpPr>
          <p:cNvPr id="6" name="ZoneTexte 5"/>
          <p:cNvSpPr txBox="1"/>
          <p:nvPr/>
        </p:nvSpPr>
        <p:spPr>
          <a:xfrm>
            <a:off x="929182" y="6208846"/>
            <a:ext cx="300082" cy="369332"/>
          </a:xfrm>
          <a:prstGeom prst="rect">
            <a:avLst/>
          </a:prstGeom>
          <a:noFill/>
        </p:spPr>
        <p:txBody>
          <a:bodyPr wrap="none" rtlCol="0">
            <a:spAutoFit/>
          </a:bodyPr>
          <a:lstStyle/>
          <a:p>
            <a:r>
              <a:rPr lang="fr-FR" dirty="0"/>
              <a:t>*</a:t>
            </a: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5963" y="2254784"/>
            <a:ext cx="7384628" cy="39105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5669691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SPARQL queries </a:t>
            </a:r>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4354" y="2609123"/>
            <a:ext cx="6726130" cy="39162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Espace réservé du contenu 2"/>
          <p:cNvSpPr>
            <a:spLocks noGrp="1"/>
          </p:cNvSpPr>
          <p:nvPr>
            <p:ph idx="1"/>
          </p:nvPr>
        </p:nvSpPr>
        <p:spPr>
          <a:xfrm>
            <a:off x="467544" y="1268760"/>
            <a:ext cx="8352472" cy="5040000"/>
          </a:xfrm>
        </p:spPr>
        <p:txBody>
          <a:bodyPr/>
          <a:lstStyle/>
          <a:p>
            <a:pPr marL="360362" lvl="1" indent="0">
              <a:buNone/>
            </a:pPr>
            <a:endParaRPr lang="en-US" sz="600" dirty="0"/>
          </a:p>
          <a:p>
            <a:pPr marL="360362" lvl="1" indent="0">
              <a:buNone/>
            </a:pPr>
            <a:r>
              <a:rPr lang="en-US" dirty="0"/>
              <a:t>Status : model based queries specification</a:t>
            </a:r>
          </a:p>
          <a:p>
            <a:pPr lvl="2"/>
            <a:r>
              <a:rPr lang="en-GB" dirty="0"/>
              <a:t>Preliminary study with </a:t>
            </a:r>
            <a:r>
              <a:rPr lang="en-GB" dirty="0" err="1"/>
              <a:t>Loria</a:t>
            </a:r>
            <a:r>
              <a:rPr lang="en-GB" dirty="0"/>
              <a:t> (Text to RDF)</a:t>
            </a:r>
          </a:p>
          <a:p>
            <a:pPr lvl="2"/>
            <a:r>
              <a:rPr lang="en-US" dirty="0"/>
              <a:t>1 internship on </a:t>
            </a:r>
            <a:r>
              <a:rPr lang="en-US" dirty="0" err="1"/>
              <a:t>RDFizer</a:t>
            </a:r>
            <a:r>
              <a:rPr lang="en-US" dirty="0"/>
              <a:t> and Query management</a:t>
            </a:r>
            <a:endParaRPr lang="en-GB" dirty="0"/>
          </a:p>
          <a:p>
            <a:pPr marL="625475" lvl="2" indent="0">
              <a:buNone/>
            </a:pPr>
            <a:endParaRPr lang="en-US" dirty="0"/>
          </a:p>
        </p:txBody>
      </p:sp>
    </p:spTree>
    <p:extLst>
      <p:ext uri="{BB962C8B-B14F-4D97-AF65-F5344CB8AC3E}">
        <p14:creationId xmlns:p14="http://schemas.microsoft.com/office/powerpoint/2010/main" val="4077568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TextShape 1"/>
          <p:cNvSpPr txBox="1"/>
          <p:nvPr/>
        </p:nvSpPr>
        <p:spPr>
          <a:xfrm>
            <a:off x="468000" y="144000"/>
            <a:ext cx="6227640" cy="827640"/>
          </a:xfrm>
          <a:prstGeom prst="rect">
            <a:avLst/>
          </a:prstGeom>
          <a:noFill/>
          <a:ln>
            <a:noFill/>
          </a:ln>
        </p:spPr>
        <p:txBody>
          <a:bodyPr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nl-NL" sz="2400" b="1" i="0" u="none" strike="noStrike" kern="0" cap="none" spc="-1" normalizeH="0" baseline="0" noProof="0">
                <a:ln>
                  <a:noFill/>
                </a:ln>
                <a:solidFill>
                  <a:srgbClr val="00A651"/>
                </a:solidFill>
                <a:effectLst/>
                <a:uLnTx/>
                <a:uFill>
                  <a:solidFill>
                    <a:srgbClr val="FFFFFF"/>
                  </a:solidFill>
                </a:uFill>
                <a:latin typeface="Arial"/>
              </a:rPr>
              <a:t>Agenda [13:00 - 17:00]</a:t>
            </a:r>
            <a:endParaRPr kumimoji="0" lang="nl-NL" sz="1800" b="0" i="0" u="none" strike="noStrike" kern="0" cap="none" spc="-1" normalizeH="0" baseline="0" noProof="0">
              <a:ln>
                <a:noFill/>
              </a:ln>
              <a:solidFill>
                <a:srgbClr val="000000"/>
              </a:solidFill>
              <a:effectLst/>
              <a:uLnTx/>
              <a:uFill>
                <a:solidFill>
                  <a:srgbClr val="FFFFFF"/>
                </a:solidFill>
              </a:uFill>
              <a:latin typeface="Calibri"/>
            </a:endParaRPr>
          </a:p>
        </p:txBody>
      </p:sp>
      <p:sp>
        <p:nvSpPr>
          <p:cNvPr id="88" name="TextShape 2"/>
          <p:cNvSpPr txBox="1"/>
          <p:nvPr/>
        </p:nvSpPr>
        <p:spPr>
          <a:xfrm>
            <a:off x="468000" y="1332000"/>
            <a:ext cx="8424000" cy="5039640"/>
          </a:xfrm>
          <a:prstGeom prst="rect">
            <a:avLst/>
          </a:prstGeom>
          <a:noFill/>
          <a:ln>
            <a:noFill/>
          </a:ln>
        </p:spPr>
        <p:txBody>
          <a:bodyPr/>
          <a:lstStyle/>
          <a:p>
            <a:pPr marL="457200" marR="0" lvl="0" indent="-456840" defTabSz="914400" eaLnBrk="1" fontAlgn="auto" latinLnBrk="0" hangingPunct="1">
              <a:lnSpc>
                <a:spcPct val="100000"/>
              </a:lnSpc>
              <a:spcBef>
                <a:spcPts val="0"/>
              </a:spcBef>
              <a:spcAft>
                <a:spcPts val="0"/>
              </a:spcAft>
              <a:buClr>
                <a:srgbClr val="FF0000"/>
              </a:buClr>
              <a:buSzTx/>
              <a:buFont typeface="Calibri"/>
              <a:buAutoNum type="arabicPeriod"/>
              <a:tabLst/>
              <a:defRPr/>
            </a:pPr>
            <a:r>
              <a:rPr kumimoji="0" lang="nl-NL" sz="2200" b="0" i="0" u="none" strike="noStrike" kern="0" cap="none" spc="-1" normalizeH="0" baseline="0" noProof="0" dirty="0">
                <a:ln>
                  <a:noFill/>
                </a:ln>
                <a:solidFill>
                  <a:srgbClr val="FF0000"/>
                </a:solidFill>
                <a:effectLst/>
                <a:uLnTx/>
                <a:uFill>
                  <a:solidFill>
                    <a:srgbClr val="FFFFFF"/>
                  </a:solidFill>
                </a:uFill>
                <a:latin typeface="Arial"/>
              </a:rPr>
              <a:t>Introduction</a:t>
            </a:r>
            <a:r>
              <a:rPr kumimoji="0" lang="nl-NL" sz="2200" b="0" i="0" u="none" strike="noStrike" kern="0" cap="none" spc="-1" normalizeH="0" baseline="0" noProof="0" dirty="0">
                <a:ln>
                  <a:noFill/>
                </a:ln>
                <a:solidFill>
                  <a:srgbClr val="000000"/>
                </a:solidFill>
                <a:effectLst/>
                <a:uLnTx/>
                <a:uFill>
                  <a:solidFill>
                    <a:srgbClr val="FFFFFF"/>
                  </a:solidFill>
                </a:uFill>
                <a:latin typeface="Arial"/>
              </a:rPr>
              <a:t> (5 mins) [13:00 - 13:05]</a:t>
            </a:r>
          </a:p>
          <a:p>
            <a:pPr marL="457200" marR="0" lvl="0" indent="-456840" defTabSz="914400" eaLnBrk="1" fontAlgn="auto" latinLnBrk="0" hangingPunct="1">
              <a:lnSpc>
                <a:spcPct val="100000"/>
              </a:lnSpc>
              <a:spcBef>
                <a:spcPts val="0"/>
              </a:spcBef>
              <a:spcAft>
                <a:spcPts val="0"/>
              </a:spcAft>
              <a:buClr>
                <a:srgbClr val="FF0000"/>
              </a:buClr>
              <a:buSzTx/>
              <a:buFont typeface="Calibri"/>
              <a:buAutoNum type="arabicPeriod"/>
              <a:tabLst/>
              <a:defRPr/>
            </a:pPr>
            <a:r>
              <a:rPr kumimoji="0" lang="nl-NL" sz="2200" b="0" i="0" u="none" strike="noStrike" kern="0" cap="none" spc="-1" normalizeH="0" baseline="0" noProof="0" dirty="0">
                <a:ln>
                  <a:noFill/>
                </a:ln>
                <a:solidFill>
                  <a:srgbClr val="FF0000"/>
                </a:solidFill>
                <a:effectLst/>
                <a:uLnTx/>
                <a:uFill>
                  <a:solidFill>
                    <a:srgbClr val="FFFFFF"/>
                  </a:solidFill>
                </a:uFill>
                <a:latin typeface="Arial"/>
              </a:rPr>
              <a:t>Overview of the project (WP5) </a:t>
            </a:r>
            <a:r>
              <a:rPr kumimoji="0" lang="nl-NL" sz="2200" b="0" i="0" u="none" strike="noStrike" kern="0" cap="none" spc="-1" normalizeH="0" baseline="0" noProof="0" dirty="0">
                <a:ln>
                  <a:noFill/>
                </a:ln>
                <a:solidFill>
                  <a:srgbClr val="000000"/>
                </a:solidFill>
                <a:effectLst/>
                <a:uLnTx/>
                <a:uFill>
                  <a:solidFill>
                    <a:srgbClr val="FFFFFF"/>
                  </a:solidFill>
                </a:uFill>
                <a:latin typeface="Arial"/>
              </a:rPr>
              <a:t>(15 min) [13:05 - 13:20]</a:t>
            </a:r>
          </a:p>
          <a:p>
            <a:pPr marL="457200" marR="0" lvl="0" indent="-456840" defTabSz="914400" eaLnBrk="1" fontAlgn="auto" latinLnBrk="0" hangingPunct="1">
              <a:lnSpc>
                <a:spcPct val="100000"/>
              </a:lnSpc>
              <a:spcBef>
                <a:spcPts val="0"/>
              </a:spcBef>
              <a:spcAft>
                <a:spcPts val="0"/>
              </a:spcAft>
              <a:buClr>
                <a:srgbClr val="FF0000"/>
              </a:buClr>
              <a:buSzTx/>
              <a:buFont typeface="Calibri"/>
              <a:buAutoNum type="arabicPeriod"/>
              <a:tabLst/>
              <a:defRPr/>
            </a:pPr>
            <a:r>
              <a:rPr kumimoji="0" lang="nl-NL" sz="2200" b="0" i="0" u="none" strike="noStrike" kern="0" cap="none" spc="-1" normalizeH="0" baseline="0" noProof="0" dirty="0">
                <a:ln>
                  <a:noFill/>
                </a:ln>
                <a:solidFill>
                  <a:srgbClr val="FF0000"/>
                </a:solidFill>
                <a:effectLst/>
                <a:uLnTx/>
                <a:uFill>
                  <a:solidFill>
                    <a:srgbClr val="FFFFFF"/>
                  </a:solidFill>
                </a:uFill>
                <a:latin typeface="Arial"/>
              </a:rPr>
              <a:t>Industrial Use Cases (WP1) </a:t>
            </a:r>
            <a:r>
              <a:rPr kumimoji="0" lang="nl-NL" sz="2200" b="0" i="0" u="none" strike="noStrike" kern="0" cap="none" spc="-1" normalizeH="0" baseline="0" noProof="0" dirty="0">
                <a:ln>
                  <a:noFill/>
                </a:ln>
                <a:solidFill>
                  <a:srgbClr val="000000"/>
                </a:solidFill>
                <a:effectLst/>
                <a:uLnTx/>
                <a:uFill>
                  <a:solidFill>
                    <a:srgbClr val="FFFFFF"/>
                  </a:solidFill>
                </a:uFill>
                <a:latin typeface="Arial"/>
              </a:rPr>
              <a:t>(30 min) [13:20 - 13:50]</a:t>
            </a:r>
          </a:p>
          <a:p>
            <a:pPr marL="457200" marR="0" lvl="0" indent="-456840" defTabSz="914400" eaLnBrk="1" fontAlgn="auto" latinLnBrk="0" hangingPunct="1">
              <a:lnSpc>
                <a:spcPct val="100000"/>
              </a:lnSpc>
              <a:spcBef>
                <a:spcPts val="0"/>
              </a:spcBef>
              <a:spcAft>
                <a:spcPts val="0"/>
              </a:spcAft>
              <a:buClr>
                <a:srgbClr val="FF0000"/>
              </a:buClr>
              <a:buSzTx/>
              <a:buFont typeface="Calibri"/>
              <a:buAutoNum type="arabicPeriod"/>
              <a:tabLst/>
              <a:defRPr/>
            </a:pPr>
            <a:r>
              <a:rPr kumimoji="0" lang="nl-NL" sz="2200" b="0" i="0" u="none" strike="noStrike" kern="0" cap="none" spc="-1" normalizeH="0" baseline="0" noProof="0" dirty="0">
                <a:ln>
                  <a:noFill/>
                </a:ln>
                <a:solidFill>
                  <a:srgbClr val="FF0000"/>
                </a:solidFill>
                <a:effectLst/>
                <a:uLnTx/>
                <a:uFill>
                  <a:solidFill>
                    <a:srgbClr val="FFFFFF"/>
                  </a:solidFill>
                </a:uFill>
              </a:rPr>
              <a:t>Exploitation Related Activities (WP7) </a:t>
            </a:r>
            <a:r>
              <a:rPr kumimoji="0" lang="nl-NL" sz="2200" b="0" i="0" u="none" strike="noStrike" kern="0" cap="none" spc="-1" normalizeH="0" baseline="0" noProof="0" dirty="0">
                <a:ln>
                  <a:noFill/>
                </a:ln>
                <a:solidFill>
                  <a:srgbClr val="000000"/>
                </a:solidFill>
                <a:effectLst/>
                <a:uLnTx/>
                <a:uFill>
                  <a:solidFill>
                    <a:srgbClr val="FFFFFF"/>
                  </a:solidFill>
                </a:uFill>
              </a:rPr>
              <a:t>(10 mins) [13:50 - 14:00]</a:t>
            </a:r>
          </a:p>
          <a:p>
            <a:pPr marL="457200" marR="0" lvl="0" indent="-456840" defTabSz="914400" eaLnBrk="1" fontAlgn="auto" latinLnBrk="0" hangingPunct="1">
              <a:lnSpc>
                <a:spcPct val="100000"/>
              </a:lnSpc>
              <a:spcBef>
                <a:spcPts val="0"/>
              </a:spcBef>
              <a:spcAft>
                <a:spcPts val="0"/>
              </a:spcAft>
              <a:buClr>
                <a:srgbClr val="FF0000"/>
              </a:buClr>
              <a:buSzTx/>
              <a:buFont typeface="Calibri"/>
              <a:buAutoNum type="arabicPeriod"/>
              <a:tabLst/>
              <a:defRPr/>
            </a:pPr>
            <a:r>
              <a:rPr kumimoji="0" lang="nl-NL" sz="2200" b="0" i="0" u="none" strike="noStrike" kern="0" cap="none" spc="-1" normalizeH="0" baseline="0" noProof="0" dirty="0">
                <a:ln>
                  <a:noFill/>
                </a:ln>
                <a:solidFill>
                  <a:srgbClr val="FF0000"/>
                </a:solidFill>
                <a:effectLst/>
                <a:uLnTx/>
                <a:uFill>
                  <a:solidFill>
                    <a:srgbClr val="FFFFFF"/>
                  </a:solidFill>
                </a:uFill>
                <a:latin typeface="Arial"/>
              </a:rPr>
              <a:t>Technical Innovations (WP2, 3 &amp; 4) </a:t>
            </a:r>
            <a:r>
              <a:rPr kumimoji="0" lang="nl-NL" sz="2200" b="0" i="0" u="none" strike="noStrike" kern="0" cap="none" spc="-1" normalizeH="0" baseline="0" noProof="0" dirty="0">
                <a:ln>
                  <a:noFill/>
                </a:ln>
                <a:solidFill>
                  <a:srgbClr val="000000"/>
                </a:solidFill>
                <a:effectLst/>
                <a:uLnTx/>
                <a:uFill>
                  <a:solidFill>
                    <a:srgbClr val="FFFFFF"/>
                  </a:solidFill>
                </a:uFill>
                <a:latin typeface="Arial"/>
              </a:rPr>
              <a:t>(30 mins) [14:00 - 14:30]</a:t>
            </a:r>
          </a:p>
          <a:p>
            <a:pPr marL="457200" marR="0" lvl="0" indent="-456840" defTabSz="914400" eaLnBrk="1" fontAlgn="auto" latinLnBrk="0" hangingPunct="1">
              <a:lnSpc>
                <a:spcPct val="100000"/>
              </a:lnSpc>
              <a:spcBef>
                <a:spcPts val="0"/>
              </a:spcBef>
              <a:spcAft>
                <a:spcPts val="0"/>
              </a:spcAft>
              <a:buClr>
                <a:srgbClr val="FF0000"/>
              </a:buClr>
              <a:buSzTx/>
              <a:buFont typeface="Calibri"/>
              <a:buAutoNum type="arabicPeriod"/>
              <a:tabLst/>
              <a:defRPr/>
            </a:pPr>
            <a:r>
              <a:rPr kumimoji="0" lang="nl-NL" sz="2200" b="0" i="0" u="none" strike="noStrike" kern="0" cap="none" spc="-1" normalizeH="0" baseline="0" noProof="0" dirty="0">
                <a:ln>
                  <a:noFill/>
                </a:ln>
                <a:solidFill>
                  <a:srgbClr val="FF0000"/>
                </a:solidFill>
                <a:effectLst/>
                <a:uLnTx/>
                <a:uFill>
                  <a:solidFill>
                    <a:srgbClr val="FFFFFF"/>
                  </a:solidFill>
                </a:uFill>
                <a:latin typeface="Arial"/>
              </a:rPr>
              <a:t>User Interfaces &amp; Integration (WP6) </a:t>
            </a:r>
            <a:r>
              <a:rPr kumimoji="0" lang="nl-NL" sz="2200" b="0" i="0" u="none" strike="noStrike" kern="0" cap="none" spc="-1" normalizeH="0" baseline="0" noProof="0" dirty="0">
                <a:ln>
                  <a:noFill/>
                </a:ln>
                <a:solidFill>
                  <a:srgbClr val="000000"/>
                </a:solidFill>
                <a:effectLst/>
                <a:uLnTx/>
                <a:uFill>
                  <a:solidFill>
                    <a:srgbClr val="FFFFFF"/>
                  </a:solidFill>
                </a:uFill>
                <a:latin typeface="Arial"/>
              </a:rPr>
              <a:t>(10 mins) [14:30 - 14:40]</a:t>
            </a:r>
          </a:p>
          <a:p>
            <a:pPr marL="343080" marR="0" lvl="0" indent="-342720" defTabSz="914400" eaLnBrk="1" fontAlgn="auto" latinLnBrk="0" hangingPunct="1">
              <a:lnSpc>
                <a:spcPct val="100000"/>
              </a:lnSpc>
              <a:spcBef>
                <a:spcPts val="0"/>
              </a:spcBef>
              <a:spcAft>
                <a:spcPts val="0"/>
              </a:spcAft>
              <a:buClr>
                <a:srgbClr val="000000"/>
              </a:buClr>
              <a:buSzTx/>
              <a:buFont typeface="Wingdings" charset="2"/>
              <a:buChar char=""/>
              <a:tabLst/>
              <a:defRPr/>
            </a:pPr>
            <a:r>
              <a:rPr kumimoji="0" lang="nl-NL" sz="2200" b="0" i="0" u="none" strike="noStrike" kern="0" cap="none" spc="-1" normalizeH="0" baseline="0" noProof="0" dirty="0">
                <a:ln>
                  <a:noFill/>
                </a:ln>
                <a:solidFill>
                  <a:srgbClr val="000000"/>
                </a:solidFill>
                <a:effectLst/>
                <a:uLnTx/>
                <a:uFill>
                  <a:solidFill>
                    <a:srgbClr val="FFFFFF"/>
                  </a:solidFill>
                </a:uFill>
                <a:latin typeface="Arial"/>
              </a:rPr>
              <a:t>Break (20 mins) [14:40 - 15:00]</a:t>
            </a:r>
          </a:p>
          <a:p>
            <a:pPr marL="457200" marR="0" lvl="0" indent="-456840" defTabSz="914400" eaLnBrk="1" fontAlgn="auto" latinLnBrk="0" hangingPunct="1">
              <a:lnSpc>
                <a:spcPct val="100000"/>
              </a:lnSpc>
              <a:spcBef>
                <a:spcPts val="0"/>
              </a:spcBef>
              <a:spcAft>
                <a:spcPts val="0"/>
              </a:spcAft>
              <a:buClr>
                <a:srgbClr val="FF0000"/>
              </a:buClr>
              <a:buSzTx/>
              <a:buFont typeface="Calibri"/>
              <a:buAutoNum type="arabicPeriod" startAt="6"/>
              <a:tabLst/>
              <a:defRPr/>
            </a:pPr>
            <a:r>
              <a:rPr kumimoji="0" lang="nl-NL" sz="2200" b="0" i="0" u="none" strike="noStrike" kern="0" cap="none" spc="-1" normalizeH="0" baseline="0" noProof="0" dirty="0">
                <a:ln>
                  <a:noFill/>
                </a:ln>
                <a:solidFill>
                  <a:srgbClr val="FF0000"/>
                </a:solidFill>
                <a:effectLst/>
                <a:uLnTx/>
                <a:uFill>
                  <a:solidFill>
                    <a:srgbClr val="FFFFFF"/>
                  </a:solidFill>
                </a:uFill>
                <a:latin typeface="Arial"/>
              </a:rPr>
              <a:t>Demonstrations</a:t>
            </a:r>
            <a:r>
              <a:rPr kumimoji="0" lang="nl-NL" sz="2200" b="0" i="0" u="none" strike="noStrike" kern="0" cap="none" spc="-1" normalizeH="0" baseline="0" noProof="0" dirty="0">
                <a:ln>
                  <a:noFill/>
                </a:ln>
                <a:solidFill>
                  <a:srgbClr val="000000"/>
                </a:solidFill>
                <a:effectLst/>
                <a:uLnTx/>
                <a:uFill>
                  <a:solidFill>
                    <a:srgbClr val="FFFFFF"/>
                  </a:solidFill>
                </a:uFill>
                <a:latin typeface="Arial"/>
              </a:rPr>
              <a:t> (60 mins) [15:00 - 16:00]</a:t>
            </a:r>
          </a:p>
          <a:p>
            <a:pPr marL="457200" marR="0" lvl="0" indent="-456840" defTabSz="914400" eaLnBrk="1" fontAlgn="auto" latinLnBrk="0" hangingPunct="1">
              <a:lnSpc>
                <a:spcPct val="100000"/>
              </a:lnSpc>
              <a:spcBef>
                <a:spcPts val="0"/>
              </a:spcBef>
              <a:spcAft>
                <a:spcPts val="0"/>
              </a:spcAft>
              <a:buClr>
                <a:srgbClr val="FF0000"/>
              </a:buClr>
              <a:buSzTx/>
              <a:buFont typeface="Calibri"/>
              <a:buAutoNum type="arabicPeriod" startAt="6"/>
              <a:tabLst/>
              <a:defRPr/>
            </a:pPr>
            <a:r>
              <a:rPr kumimoji="0" lang="nl-NL" sz="2200" b="0" i="0" u="none" strike="noStrike" kern="0" cap="none" spc="-1" normalizeH="0" baseline="0" noProof="0" dirty="0">
                <a:ln>
                  <a:noFill/>
                </a:ln>
                <a:solidFill>
                  <a:srgbClr val="FF0000"/>
                </a:solidFill>
                <a:effectLst/>
                <a:uLnTx/>
                <a:uFill>
                  <a:solidFill>
                    <a:srgbClr val="FFFFFF"/>
                  </a:solidFill>
                </a:uFill>
                <a:latin typeface="Arial"/>
              </a:rPr>
              <a:t>Conclusions</a:t>
            </a:r>
            <a:r>
              <a:rPr kumimoji="0" lang="nl-NL" sz="2200" b="0" i="0" u="none" strike="noStrike" kern="0" cap="none" spc="-1" normalizeH="0" baseline="0" noProof="0" dirty="0">
                <a:ln>
                  <a:noFill/>
                </a:ln>
                <a:solidFill>
                  <a:srgbClr val="000000"/>
                </a:solidFill>
                <a:effectLst/>
                <a:uLnTx/>
                <a:uFill>
                  <a:solidFill>
                    <a:srgbClr val="FFFFFF"/>
                  </a:solidFill>
                </a:uFill>
                <a:latin typeface="Arial"/>
              </a:rPr>
              <a:t> (10 mins) [16:00 - 16:10]</a:t>
            </a:r>
          </a:p>
          <a:p>
            <a:pPr marL="343080" marR="0" lvl="0" indent="-342720" defTabSz="914400" eaLnBrk="1" fontAlgn="auto" latinLnBrk="0" hangingPunct="1">
              <a:lnSpc>
                <a:spcPct val="100000"/>
              </a:lnSpc>
              <a:spcBef>
                <a:spcPts val="0"/>
              </a:spcBef>
              <a:spcAft>
                <a:spcPts val="0"/>
              </a:spcAft>
              <a:buClr>
                <a:srgbClr val="000000"/>
              </a:buClr>
              <a:buSzTx/>
              <a:buFont typeface="Wingdings" charset="2"/>
              <a:buChar char=""/>
              <a:tabLst/>
              <a:defRPr/>
            </a:pPr>
            <a:r>
              <a:rPr kumimoji="0" lang="nl-NL" sz="2200" b="0" i="0" u="none" strike="noStrike" kern="0" cap="none" spc="-1" normalizeH="0" baseline="0" noProof="0" dirty="0">
                <a:ln>
                  <a:noFill/>
                </a:ln>
                <a:solidFill>
                  <a:srgbClr val="000000"/>
                </a:solidFill>
                <a:effectLst/>
                <a:uLnTx/>
                <a:uFill>
                  <a:solidFill>
                    <a:srgbClr val="FFFFFF"/>
                  </a:solidFill>
                </a:uFill>
                <a:latin typeface="Arial"/>
              </a:rPr>
              <a:t>Reviewers’ Private Section (30 min) [16:10 - 16:40]</a:t>
            </a:r>
          </a:p>
          <a:p>
            <a:pPr marL="343080" marR="0" lvl="0" indent="-342720" defTabSz="914400" eaLnBrk="1" fontAlgn="auto" latinLnBrk="0" hangingPunct="1">
              <a:lnSpc>
                <a:spcPct val="100000"/>
              </a:lnSpc>
              <a:spcBef>
                <a:spcPts val="0"/>
              </a:spcBef>
              <a:spcAft>
                <a:spcPts val="0"/>
              </a:spcAft>
              <a:buClr>
                <a:srgbClr val="000000"/>
              </a:buClr>
              <a:buSzTx/>
              <a:buFont typeface="Wingdings" charset="2"/>
              <a:buChar char=""/>
              <a:tabLst/>
              <a:defRPr/>
            </a:pPr>
            <a:r>
              <a:rPr kumimoji="0" lang="nl-NL" sz="2200" b="0" i="0" u="none" strike="noStrike" kern="0" cap="none" spc="-1" normalizeH="0" baseline="0" noProof="0" dirty="0">
                <a:ln>
                  <a:noFill/>
                </a:ln>
                <a:solidFill>
                  <a:srgbClr val="000000"/>
                </a:solidFill>
                <a:effectLst/>
                <a:uLnTx/>
                <a:uFill>
                  <a:solidFill>
                    <a:srgbClr val="FFFFFF"/>
                  </a:solidFill>
                </a:uFill>
                <a:latin typeface="Arial"/>
              </a:rPr>
              <a:t>Feedback Session (15min) [16:40 - 16:55]</a:t>
            </a:r>
          </a:p>
          <a:p>
            <a:pPr marL="343080" marR="0" lvl="0" indent="-342720" defTabSz="914400" eaLnBrk="1" fontAlgn="auto" latinLnBrk="0" hangingPunct="1">
              <a:lnSpc>
                <a:spcPct val="100000"/>
              </a:lnSpc>
              <a:spcBef>
                <a:spcPts val="0"/>
              </a:spcBef>
              <a:spcAft>
                <a:spcPts val="0"/>
              </a:spcAft>
              <a:buClr>
                <a:srgbClr val="000000"/>
              </a:buClr>
              <a:buSzTx/>
              <a:buFont typeface="Wingdings" charset="2"/>
              <a:buChar char=""/>
              <a:tabLst/>
              <a:defRPr/>
            </a:pPr>
            <a:r>
              <a:rPr kumimoji="0" lang="nl-NL" sz="2200" b="0" i="0" u="none" strike="noStrike" kern="0" cap="none" spc="-1" normalizeH="0" baseline="0" noProof="0" dirty="0">
                <a:ln>
                  <a:noFill/>
                </a:ln>
                <a:solidFill>
                  <a:srgbClr val="000000"/>
                </a:solidFill>
                <a:effectLst/>
                <a:uLnTx/>
                <a:uFill>
                  <a:solidFill>
                    <a:srgbClr val="FFFFFF"/>
                  </a:solidFill>
                </a:uFill>
                <a:latin typeface="Arial"/>
              </a:rPr>
              <a:t>Final Words (5 min) [16:55 - 17:00]</a:t>
            </a:r>
          </a:p>
        </p:txBody>
      </p:sp>
    </p:spTree>
    <p:extLst>
      <p:ext uri="{BB962C8B-B14F-4D97-AF65-F5344CB8AC3E}">
        <p14:creationId xmlns:p14="http://schemas.microsoft.com/office/powerpoint/2010/main" val="2383754909"/>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re 1"/>
          <p:cNvSpPr>
            <a:spLocks noGrp="1"/>
          </p:cNvSpPr>
          <p:nvPr>
            <p:ph type="title"/>
          </p:nvPr>
        </p:nvSpPr>
        <p:spPr/>
        <p:txBody>
          <a:bodyPr/>
          <a:lstStyle/>
          <a:p>
            <a:r>
              <a:rPr lang="en-GB" dirty="0"/>
              <a:t>Ex. A/C wiring - Traceability with other artefacts</a:t>
            </a: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1268760"/>
            <a:ext cx="8620125" cy="5121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5772756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356099" y="1219203"/>
            <a:ext cx="8352472" cy="5040000"/>
          </a:xfrm>
        </p:spPr>
        <p:txBody>
          <a:bodyPr/>
          <a:lstStyle/>
          <a:p>
            <a:pPr marL="360362" lvl="1" indent="0">
              <a:buNone/>
            </a:pPr>
            <a:r>
              <a:rPr lang="en-US" dirty="0"/>
              <a:t>Status : synchronizing the SIDP domain artefacts</a:t>
            </a:r>
          </a:p>
          <a:p>
            <a:pPr lvl="1"/>
            <a:r>
              <a:rPr lang="en-US" sz="1800" dirty="0"/>
              <a:t>Test using WP3 </a:t>
            </a:r>
            <a:r>
              <a:rPr lang="en-US" sz="1800" dirty="0" err="1"/>
              <a:t>Tarsky</a:t>
            </a:r>
            <a:endParaRPr lang="en-US" dirty="0"/>
          </a:p>
        </p:txBody>
      </p:sp>
      <p:sp>
        <p:nvSpPr>
          <p:cNvPr id="12" name="Titre 1"/>
          <p:cNvSpPr>
            <a:spLocks noGrp="1"/>
          </p:cNvSpPr>
          <p:nvPr>
            <p:ph type="title"/>
          </p:nvPr>
        </p:nvSpPr>
        <p:spPr>
          <a:xfrm>
            <a:off x="468000" y="144000"/>
            <a:ext cx="6768296" cy="828000"/>
          </a:xfrm>
        </p:spPr>
        <p:txBody>
          <a:bodyPr>
            <a:noAutofit/>
          </a:bodyPr>
          <a:lstStyle/>
          <a:p>
            <a:r>
              <a:rPr lang="en-GB" sz="1800" dirty="0"/>
              <a:t>On going tests = Extend first approach to annotate other artefacts/models and reason about them - </a:t>
            </a:r>
            <a:r>
              <a:rPr lang="en-US" sz="1800" dirty="0"/>
              <a:t>WP2+WP3+WP4</a:t>
            </a:r>
            <a:r>
              <a:rPr lang="en-US" sz="1600" dirty="0"/>
              <a:t> Core</a:t>
            </a:r>
            <a:endParaRPr lang="en-GB" sz="1600" dirty="0"/>
          </a:p>
        </p:txBody>
      </p:sp>
      <p:sp>
        <p:nvSpPr>
          <p:cNvPr id="6" name="ZoneTexte 5"/>
          <p:cNvSpPr txBox="1"/>
          <p:nvPr/>
        </p:nvSpPr>
        <p:spPr>
          <a:xfrm>
            <a:off x="929182" y="6208846"/>
            <a:ext cx="300082" cy="369332"/>
          </a:xfrm>
          <a:prstGeom prst="rect">
            <a:avLst/>
          </a:prstGeom>
          <a:noFill/>
        </p:spPr>
        <p:txBody>
          <a:bodyPr wrap="none" rtlCol="0">
            <a:spAutoFit/>
          </a:bodyPr>
          <a:lstStyle/>
          <a:p>
            <a:r>
              <a:rPr lang="fr-FR" dirty="0"/>
              <a:t>*</a:t>
            </a:r>
          </a:p>
        </p:txBody>
      </p:sp>
      <p:pic>
        <p:nvPicPr>
          <p:cNvPr id="13"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37070" y="1996470"/>
            <a:ext cx="7190531" cy="44950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Rectangle 9"/>
          <p:cNvSpPr/>
          <p:nvPr/>
        </p:nvSpPr>
        <p:spPr>
          <a:xfrm>
            <a:off x="2555776" y="2681255"/>
            <a:ext cx="2664296" cy="2115897"/>
          </a:xfrm>
          <a:prstGeom prst="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Rectangle 15"/>
          <p:cNvSpPr/>
          <p:nvPr/>
        </p:nvSpPr>
        <p:spPr>
          <a:xfrm>
            <a:off x="611560" y="3140968"/>
            <a:ext cx="2438065" cy="8755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Model part =  SIDP traceability model</a:t>
            </a:r>
          </a:p>
        </p:txBody>
      </p:sp>
      <p:sp>
        <p:nvSpPr>
          <p:cNvPr id="17" name="Rectangle 16"/>
          <p:cNvSpPr/>
          <p:nvPr/>
        </p:nvSpPr>
        <p:spPr>
          <a:xfrm>
            <a:off x="5386295" y="2666921"/>
            <a:ext cx="2664296" cy="2115897"/>
          </a:xfrm>
          <a:prstGeom prst="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Rectangle 17"/>
          <p:cNvSpPr/>
          <p:nvPr/>
        </p:nvSpPr>
        <p:spPr>
          <a:xfrm>
            <a:off x="6516216" y="3349917"/>
            <a:ext cx="2493071" cy="6480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Textual part = DP NL text in documents</a:t>
            </a:r>
          </a:p>
        </p:txBody>
      </p:sp>
    </p:spTree>
    <p:extLst>
      <p:ext uri="{BB962C8B-B14F-4D97-AF65-F5344CB8AC3E}">
        <p14:creationId xmlns:p14="http://schemas.microsoft.com/office/powerpoint/2010/main" val="236493855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pPr algn="r"/>
            <a:r>
              <a:rPr lang="en-US" dirty="0"/>
              <a:t>Thank you for your attention!</a:t>
            </a:r>
            <a:br>
              <a:rPr lang="en-US" dirty="0"/>
            </a:br>
            <a:r>
              <a:rPr lang="en-US" dirty="0"/>
              <a:t>Any question </a:t>
            </a:r>
            <a:r>
              <a:rPr lang="fr-FR" dirty="0"/>
              <a:t>?</a:t>
            </a:r>
          </a:p>
        </p:txBody>
      </p:sp>
    </p:spTree>
    <p:extLst>
      <p:ext uri="{BB962C8B-B14F-4D97-AF65-F5344CB8AC3E}">
        <p14:creationId xmlns:p14="http://schemas.microsoft.com/office/powerpoint/2010/main" val="6416464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tr-TR" sz="4200" dirty="0"/>
              <a:t>2 Overview of the Project</a:t>
            </a:r>
            <a:endParaRPr lang="en-US" sz="4200" dirty="0"/>
          </a:p>
        </p:txBody>
      </p:sp>
      <p:sp>
        <p:nvSpPr>
          <p:cNvPr id="5" name="Sous-titre 2"/>
          <p:cNvSpPr txBox="1">
            <a:spLocks/>
          </p:cNvSpPr>
          <p:nvPr/>
        </p:nvSpPr>
        <p:spPr>
          <a:xfrm>
            <a:off x="395536" y="2348880"/>
            <a:ext cx="4464496" cy="792088"/>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just"/>
            <a:r>
              <a:rPr lang="tr-TR" sz="1800" b="1" i="1" dirty="0"/>
              <a:t>Ferhat Erata </a:t>
            </a:r>
            <a:endParaRPr lang="en-US" sz="1800" b="1" i="1" dirty="0"/>
          </a:p>
          <a:p>
            <a:pPr algn="just"/>
            <a:r>
              <a:rPr lang="tr-TR" sz="1800" b="1" i="1" dirty="0"/>
              <a:t>UNIT, ModelWriter Project Leader</a:t>
            </a:r>
            <a:endParaRPr lang="en-US" sz="1800" b="1" i="1" dirty="0"/>
          </a:p>
        </p:txBody>
      </p:sp>
    </p:spTree>
    <p:extLst>
      <p:ext uri="{BB962C8B-B14F-4D97-AF65-F5344CB8AC3E}">
        <p14:creationId xmlns:p14="http://schemas.microsoft.com/office/powerpoint/2010/main" val="10892965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03649" y="1892498"/>
            <a:ext cx="6264696" cy="3922047"/>
          </a:xfrm>
          <a:prstGeom prst="rect">
            <a:avLst/>
          </a:prstGeom>
        </p:spPr>
      </p:pic>
      <p:sp>
        <p:nvSpPr>
          <p:cNvPr id="2" name="Title 1"/>
          <p:cNvSpPr>
            <a:spLocks noGrp="1"/>
          </p:cNvSpPr>
          <p:nvPr>
            <p:ph type="title"/>
          </p:nvPr>
        </p:nvSpPr>
        <p:spPr/>
        <p:txBody>
          <a:bodyPr/>
          <a:lstStyle/>
          <a:p>
            <a:pPr lvl="0"/>
            <a:r>
              <a:rPr lang="tr-TR" dirty="0"/>
              <a:t>Industrialization Triangle in ModelWriter</a:t>
            </a:r>
            <a:br>
              <a:rPr lang="en-US" dirty="0"/>
            </a:br>
            <a:r>
              <a:rPr lang="tr-TR" dirty="0">
                <a:solidFill>
                  <a:schemeClr val="tx1">
                    <a:lumMod val="50000"/>
                    <a:lumOff val="50000"/>
                  </a:schemeClr>
                </a:solidFill>
              </a:rPr>
              <a:t>Open Source Software</a:t>
            </a:r>
            <a:r>
              <a:rPr lang="en-US" dirty="0">
                <a:solidFill>
                  <a:schemeClr val="tx1">
                    <a:lumMod val="50000"/>
                    <a:lumOff val="50000"/>
                  </a:schemeClr>
                </a:solidFill>
              </a:rPr>
              <a:t> (year #1)</a:t>
            </a:r>
            <a:endParaRPr lang="en-US" dirty="0"/>
          </a:p>
        </p:txBody>
      </p:sp>
      <p:grpSp>
        <p:nvGrpSpPr>
          <p:cNvPr id="27" name="Group 26"/>
          <p:cNvGrpSpPr/>
          <p:nvPr/>
        </p:nvGrpSpPr>
        <p:grpSpPr>
          <a:xfrm>
            <a:off x="7561728" y="4456457"/>
            <a:ext cx="1175898" cy="2041952"/>
            <a:chOff x="7561728" y="4456457"/>
            <a:chExt cx="1175898" cy="2041952"/>
          </a:xfrm>
        </p:grpSpPr>
        <p:sp>
          <p:nvSpPr>
            <p:cNvPr id="25" name="Line Callout 1 (Accent Bar) 24"/>
            <p:cNvSpPr/>
            <p:nvPr/>
          </p:nvSpPr>
          <p:spPr>
            <a:xfrm>
              <a:off x="7561728" y="4585727"/>
              <a:ext cx="914400" cy="1912681"/>
            </a:xfrm>
            <a:prstGeom prst="accentCallout1">
              <a:avLst>
                <a:gd name="adj1" fmla="val 18750"/>
                <a:gd name="adj2" fmla="val -8333"/>
                <a:gd name="adj3" fmla="val 45871"/>
                <a:gd name="adj4" fmla="val -72479"/>
              </a:avLst>
            </a:prstGeom>
            <a:noFill/>
            <a:ln>
              <a:solidFill>
                <a:srgbClr val="F1592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4" name="Picture 6" descr="https://itea3.org/assets/itea/organisation-logo/67-9116f8bd2d00f24843a2c93dd7c5e82fc2807571629651fe17522924266ecc1ce553793e5ceb803a2434cb7c3433b65524501bbed91147267bcbfe9342e6b637.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54487" y="4456457"/>
              <a:ext cx="589921" cy="589921"/>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4" descr="http://msfhq.com/wp-content/uploads/2010/07/University-of-Antwerp-logo.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643649" y="5085184"/>
              <a:ext cx="1093977" cy="352121"/>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https://itea3.org/assets/itea/organisation-logo/2113-be6cf8c646e929c5081ab4a44f3d717dffb9c5fb2ca74b922be6fddfc88df6acbee9a9b5fec8109d5b87fe63c33d4b58e7ee9d67cbe0347bcb953f12911071f4.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38637" y="5517232"/>
              <a:ext cx="952500" cy="333376"/>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3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34786" y="5929110"/>
              <a:ext cx="555851" cy="569299"/>
            </a:xfrm>
            <a:prstGeom prst="rect">
              <a:avLst/>
            </a:prstGeom>
          </p:spPr>
        </p:pic>
      </p:grpSp>
      <p:grpSp>
        <p:nvGrpSpPr>
          <p:cNvPr id="31" name="Group 30"/>
          <p:cNvGrpSpPr/>
          <p:nvPr/>
        </p:nvGrpSpPr>
        <p:grpSpPr>
          <a:xfrm>
            <a:off x="7475578" y="1287532"/>
            <a:ext cx="1077597" cy="2129652"/>
            <a:chOff x="7475578" y="1287532"/>
            <a:chExt cx="1077597" cy="2129652"/>
          </a:xfrm>
        </p:grpSpPr>
        <p:sp>
          <p:nvSpPr>
            <p:cNvPr id="6" name="Line Callout 1 (Accent Bar) 5"/>
            <p:cNvSpPr/>
            <p:nvPr/>
          </p:nvSpPr>
          <p:spPr>
            <a:xfrm>
              <a:off x="7523628" y="1330130"/>
              <a:ext cx="914400" cy="2087054"/>
            </a:xfrm>
            <a:prstGeom prst="accentCallout1">
              <a:avLst>
                <a:gd name="adj1" fmla="val 18750"/>
                <a:gd name="adj2" fmla="val -8333"/>
                <a:gd name="adj3" fmla="val 38391"/>
                <a:gd name="adj4" fmla="val -91991"/>
              </a:avLst>
            </a:prstGeom>
            <a:noFill/>
            <a:ln>
              <a:solidFill>
                <a:srgbClr val="F1592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p:cNvGrpSpPr/>
            <p:nvPr/>
          </p:nvGrpSpPr>
          <p:grpSpPr>
            <a:xfrm>
              <a:off x="7475578" y="1287532"/>
              <a:ext cx="1077597" cy="1886765"/>
              <a:chOff x="7475578" y="1287532"/>
              <a:chExt cx="1077597" cy="1886765"/>
            </a:xfrm>
          </p:grpSpPr>
          <p:pic>
            <p:nvPicPr>
              <p:cNvPr id="1030" name="Picture 6" descr="https://itea3.org/assets/itea/organisation-logo/2288-0417b79d978337ec4342a9e79472c69956d0fdecf41dae935a0f6b298fecfa15706bff0c21cb097353d044e1397234a577bf73aab789660848bdb8ea3f795648.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475578" y="1577409"/>
                <a:ext cx="1077597" cy="711215"/>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https://itea3.org/assets/itea/organisation-logo/2319-b25c06882f7af98cddab77de5dd94e8e0e7e0f2b1d9dff1969e0070ddb0f6c5e48ac9dc8199e9a47676f1fcc469e7cf10961ec4edd3fea911948a3d629ff92a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523628" y="1287532"/>
                <a:ext cx="952500" cy="44767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itea3.org/assets/itea/organisation-logo/1488-c30e0f66f6415cebe9f1a008f38ff376b7211f36ab3c81ba60d669cae5cda9cb9c98da0728e66303de1c3262f0b38bdc28170a105ca5fcd80d2ef30242b59c86.jp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533578" y="2165120"/>
                <a:ext cx="952500" cy="381001"/>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https://itea3.org/assets/itea/organisation-logo/1969-08d354f2199dcdf12b7e8e759cc772243818f700d916397086eaacd6d59443839ced2ee6b2abf43cbfae271464f3d36bf01bbb8ac42b1a01cc56ce54df623b07.jp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601443" y="2604832"/>
                <a:ext cx="942975" cy="209550"/>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https://itea3.org/assets/itea/organisation-logo/2240-da47b16b722cac668f897431991455aa7efdeaefef3d22803dab7cc365fdbcbc42dabedc56d1be5d21bcf4c4c88e664ea15a7feb97d3752ed9ca0dc694e1c193.jpg"/>
              <p:cNvPicPr>
                <a:picLocks noChangeAspect="1" noChangeArrowheads="1"/>
              </p:cNvPicPr>
              <p:nvPr/>
            </p:nvPicPr>
            <p:blipFill rotWithShape="1">
              <a:blip r:embed="rId12">
                <a:extLst>
                  <a:ext uri="{28A0092B-C50C-407E-A947-70E740481C1C}">
                    <a14:useLocalDpi xmlns:a14="http://schemas.microsoft.com/office/drawing/2010/main" val="0"/>
                  </a:ext>
                </a:extLst>
              </a:blip>
              <a:srcRect t="24025" b="30158"/>
              <a:stretch/>
            </p:blipFill>
            <p:spPr bwMode="auto">
              <a:xfrm>
                <a:off x="7524328" y="2886265"/>
                <a:ext cx="952500" cy="288032"/>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2049" name="Rectangle 2048"/>
          <p:cNvSpPr/>
          <p:nvPr/>
        </p:nvSpPr>
        <p:spPr>
          <a:xfrm>
            <a:off x="4750420" y="3547864"/>
            <a:ext cx="1477764" cy="601216"/>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tr-TR" dirty="0">
                <a:ln w="0"/>
                <a:solidFill>
                  <a:schemeClr val="tx1"/>
                </a:solidFill>
                <a:effectLst>
                  <a:outerShdw blurRad="38100" dist="19050" dir="2700000" algn="tl" rotWithShape="0">
                    <a:schemeClr val="dk1">
                      <a:alpha val="40000"/>
                    </a:schemeClr>
                  </a:outerShdw>
                </a:effectLst>
              </a:rPr>
              <a:t>ModelWriter</a:t>
            </a:r>
            <a:endParaRPr lang="en-US" dirty="0">
              <a:ln w="0"/>
              <a:solidFill>
                <a:schemeClr val="tx1"/>
              </a:solidFill>
              <a:effectLst>
                <a:outerShdw blurRad="38100" dist="19050" dir="2700000" algn="tl" rotWithShape="0">
                  <a:schemeClr val="dk1">
                    <a:alpha val="40000"/>
                  </a:schemeClr>
                </a:outerShdw>
              </a:effectLst>
            </a:endParaRPr>
          </a:p>
        </p:txBody>
      </p:sp>
      <p:grpSp>
        <p:nvGrpSpPr>
          <p:cNvPr id="11" name="Group 10"/>
          <p:cNvGrpSpPr/>
          <p:nvPr/>
        </p:nvGrpSpPr>
        <p:grpSpPr>
          <a:xfrm>
            <a:off x="1100879" y="1790811"/>
            <a:ext cx="5108787" cy="4365665"/>
            <a:chOff x="1100879" y="1790811"/>
            <a:chExt cx="5108787" cy="4365665"/>
          </a:xfrm>
          <a:solidFill>
            <a:schemeClr val="tx1">
              <a:lumMod val="75000"/>
              <a:lumOff val="25000"/>
            </a:schemeClr>
          </a:solidFill>
        </p:grpSpPr>
        <p:sp>
          <p:nvSpPr>
            <p:cNvPr id="9" name="Chevron 8"/>
            <p:cNvSpPr/>
            <p:nvPr/>
          </p:nvSpPr>
          <p:spPr>
            <a:xfrm rot="5400000">
              <a:off x="5511777" y="5818912"/>
              <a:ext cx="315089" cy="360040"/>
            </a:xfrm>
            <a:prstGeom prst="chevron">
              <a:avLst/>
            </a:prstGeom>
            <a:grp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3" name="Chevron 32"/>
            <p:cNvSpPr/>
            <p:nvPr/>
          </p:nvSpPr>
          <p:spPr>
            <a:xfrm rot="16200000">
              <a:off x="5872101" y="1768336"/>
              <a:ext cx="315089" cy="360040"/>
            </a:xfrm>
            <a:prstGeom prst="chevron">
              <a:avLst/>
            </a:prstGeom>
            <a:grp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4" name="Chevron 33"/>
            <p:cNvSpPr/>
            <p:nvPr/>
          </p:nvSpPr>
          <p:spPr>
            <a:xfrm rot="9166352">
              <a:off x="1100879" y="4118775"/>
              <a:ext cx="315089" cy="360040"/>
            </a:xfrm>
            <a:prstGeom prst="chevron">
              <a:avLst/>
            </a:prstGeom>
            <a:grp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12" name="TextBox 11"/>
          <p:cNvSpPr txBox="1"/>
          <p:nvPr/>
        </p:nvSpPr>
        <p:spPr>
          <a:xfrm>
            <a:off x="5099639" y="1066068"/>
            <a:ext cx="1942351" cy="738664"/>
          </a:xfrm>
          <a:prstGeom prst="rect">
            <a:avLst/>
          </a:prstGeom>
          <a:noFill/>
        </p:spPr>
        <p:txBody>
          <a:bodyPr wrap="square" rtlCol="0">
            <a:spAutoFit/>
          </a:bodyPr>
          <a:lstStyle/>
          <a:p>
            <a:r>
              <a:rPr lang="tr-TR" sz="1400" b="1" dirty="0">
                <a:solidFill>
                  <a:schemeClr val="tx1">
                    <a:lumMod val="75000"/>
                    <a:lumOff val="25000"/>
                  </a:schemeClr>
                </a:solidFill>
              </a:rPr>
              <a:t>Industrial Use Cases</a:t>
            </a:r>
          </a:p>
          <a:p>
            <a:r>
              <a:rPr lang="tr-TR" sz="1400" b="1" dirty="0">
                <a:solidFill>
                  <a:schemeClr val="tx1">
                    <a:lumMod val="75000"/>
                    <a:lumOff val="25000"/>
                  </a:schemeClr>
                </a:solidFill>
              </a:rPr>
              <a:t>Success Stories</a:t>
            </a:r>
          </a:p>
          <a:p>
            <a:r>
              <a:rPr lang="tr-TR" sz="1400" b="1" dirty="0">
                <a:solidFill>
                  <a:schemeClr val="tx1">
                    <a:lumMod val="75000"/>
                    <a:lumOff val="25000"/>
                  </a:schemeClr>
                </a:solidFill>
              </a:rPr>
              <a:t>Long Term Agreements</a:t>
            </a:r>
            <a:endParaRPr lang="en-US" sz="1400" b="1" dirty="0">
              <a:solidFill>
                <a:schemeClr val="tx1">
                  <a:lumMod val="75000"/>
                  <a:lumOff val="25000"/>
                </a:schemeClr>
              </a:solidFill>
            </a:endParaRPr>
          </a:p>
        </p:txBody>
      </p:sp>
      <p:sp>
        <p:nvSpPr>
          <p:cNvPr id="35" name="TextBox 34"/>
          <p:cNvSpPr txBox="1"/>
          <p:nvPr/>
        </p:nvSpPr>
        <p:spPr>
          <a:xfrm>
            <a:off x="76006" y="4521318"/>
            <a:ext cx="1976287" cy="954107"/>
          </a:xfrm>
          <a:prstGeom prst="rect">
            <a:avLst/>
          </a:prstGeom>
          <a:noFill/>
        </p:spPr>
        <p:txBody>
          <a:bodyPr wrap="square" rtlCol="0">
            <a:spAutoFit/>
          </a:bodyPr>
          <a:lstStyle>
            <a:defPPr>
              <a:defRPr lang="nl-NL"/>
            </a:defPPr>
            <a:lvl1pPr>
              <a:defRPr sz="1400" b="1">
                <a:solidFill>
                  <a:schemeClr val="tx1">
                    <a:lumMod val="75000"/>
                    <a:lumOff val="25000"/>
                  </a:schemeClr>
                </a:solidFill>
              </a:defRPr>
            </a:lvl1pPr>
          </a:lstStyle>
          <a:p>
            <a:r>
              <a:rPr lang="tr-TR" dirty="0"/>
              <a:t>New Product &amp; Services</a:t>
            </a:r>
          </a:p>
          <a:p>
            <a:r>
              <a:rPr lang="tr-TR" dirty="0"/>
              <a:t>Commercialization </a:t>
            </a:r>
          </a:p>
          <a:p>
            <a:r>
              <a:rPr lang="tr-TR" dirty="0"/>
              <a:t>Open Source Software</a:t>
            </a:r>
          </a:p>
          <a:p>
            <a:r>
              <a:rPr lang="tr-TR" dirty="0"/>
              <a:t>Standardization</a:t>
            </a:r>
            <a:endParaRPr lang="en-US" dirty="0"/>
          </a:p>
        </p:txBody>
      </p:sp>
      <p:sp>
        <p:nvSpPr>
          <p:cNvPr id="36" name="TextBox 35"/>
          <p:cNvSpPr txBox="1"/>
          <p:nvPr/>
        </p:nvSpPr>
        <p:spPr>
          <a:xfrm>
            <a:off x="4303200" y="6159936"/>
            <a:ext cx="2966935" cy="523220"/>
          </a:xfrm>
          <a:prstGeom prst="rect">
            <a:avLst/>
          </a:prstGeom>
          <a:noFill/>
        </p:spPr>
        <p:txBody>
          <a:bodyPr wrap="square" rtlCol="0">
            <a:spAutoFit/>
          </a:bodyPr>
          <a:lstStyle/>
          <a:p>
            <a:r>
              <a:rPr lang="tr-TR" sz="1400" b="1" dirty="0">
                <a:solidFill>
                  <a:schemeClr val="tx1">
                    <a:lumMod val="75000"/>
                    <a:lumOff val="25000"/>
                  </a:schemeClr>
                </a:solidFill>
              </a:rPr>
              <a:t>New Standard or Standard Extension</a:t>
            </a:r>
          </a:p>
          <a:p>
            <a:r>
              <a:rPr lang="tr-TR" sz="1400" b="1" dirty="0">
                <a:solidFill>
                  <a:schemeClr val="tx1">
                    <a:lumMod val="75000"/>
                    <a:lumOff val="25000"/>
                  </a:schemeClr>
                </a:solidFill>
              </a:rPr>
              <a:t>Publications, Open Source Software</a:t>
            </a:r>
            <a:endParaRPr lang="en-US" sz="1400" b="1" dirty="0">
              <a:solidFill>
                <a:schemeClr val="tx1">
                  <a:lumMod val="75000"/>
                  <a:lumOff val="25000"/>
                </a:schemeClr>
              </a:solidFill>
            </a:endParaRPr>
          </a:p>
        </p:txBody>
      </p:sp>
      <p:grpSp>
        <p:nvGrpSpPr>
          <p:cNvPr id="5" name="Group 4"/>
          <p:cNvGrpSpPr/>
          <p:nvPr/>
        </p:nvGrpSpPr>
        <p:grpSpPr>
          <a:xfrm>
            <a:off x="76006" y="1948356"/>
            <a:ext cx="1062244" cy="1400392"/>
            <a:chOff x="76006" y="1948356"/>
            <a:chExt cx="1062244" cy="1400392"/>
          </a:xfrm>
        </p:grpSpPr>
        <p:pic>
          <p:nvPicPr>
            <p:cNvPr id="23" name="Picture 4" descr="https://itea3.org/assets/itea/organisation-logo/2243-c19d03a25c933ab3e171e51373958cc83613fe91a430791559fa8c9875b0432b43dc0251c0568ac6bbd92fdec5112e3ddbeb9bdc00997b436370547dbe476519.jp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58748" y="1948516"/>
              <a:ext cx="952500" cy="285750"/>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https://itea3.org/assets/itea/organisation-logo/617-c3eec822b0f8f75c920cfc0c1eb727a49f8d64ea50548a252fc3bc1e466d3e6c33fde4fdd05e421ecf7c610fffa43679a69e817a1226b0180a167516c97f10d2.jpg"/>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58748" y="2952159"/>
              <a:ext cx="974638" cy="331378"/>
            </a:xfrm>
            <a:prstGeom prst="rect">
              <a:avLst/>
            </a:prstGeom>
            <a:noFill/>
            <a:extLst>
              <a:ext uri="{909E8E84-426E-40DD-AFC4-6F175D3DCCD1}">
                <a14:hiddenFill xmlns:a14="http://schemas.microsoft.com/office/drawing/2010/main">
                  <a:solidFill>
                    <a:srgbClr val="FFFFFF"/>
                  </a:solidFill>
                </a14:hiddenFill>
              </a:ext>
            </a:extLst>
          </p:spPr>
        </p:pic>
        <p:sp>
          <p:nvSpPr>
            <p:cNvPr id="20" name="Line Callout 1 (Accent Bar) 19"/>
            <p:cNvSpPr/>
            <p:nvPr/>
          </p:nvSpPr>
          <p:spPr>
            <a:xfrm flipH="1">
              <a:off x="129682" y="1948356"/>
              <a:ext cx="1008568" cy="1400392"/>
            </a:xfrm>
            <a:prstGeom prst="accentCallout1">
              <a:avLst>
                <a:gd name="adj1" fmla="val 18750"/>
                <a:gd name="adj2" fmla="val -8333"/>
                <a:gd name="adj3" fmla="val 96209"/>
                <a:gd name="adj4" fmla="val -72171"/>
              </a:avLst>
            </a:prstGeom>
            <a:noFill/>
            <a:ln>
              <a:solidFill>
                <a:srgbClr val="F1592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https://itea3.org/assets/itea/organisation-logo/758-1fc822e72c5cc6c6f6d6d3492ee551ab9ec47e330194b4069d4d99dfb30dcf98e296a4a22cb7e50fe491dfbc63e913f063e6d9c9e805fe5f0481cffb0d42dbd4.jpg"/>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6006" y="2477366"/>
              <a:ext cx="1019724" cy="25493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3333564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03649" y="1892498"/>
            <a:ext cx="6264696" cy="3922047"/>
          </a:xfrm>
          <a:prstGeom prst="rect">
            <a:avLst/>
          </a:prstGeom>
        </p:spPr>
      </p:pic>
      <p:sp>
        <p:nvSpPr>
          <p:cNvPr id="2" name="Title 1"/>
          <p:cNvSpPr>
            <a:spLocks noGrp="1"/>
          </p:cNvSpPr>
          <p:nvPr>
            <p:ph type="title"/>
          </p:nvPr>
        </p:nvSpPr>
        <p:spPr/>
        <p:txBody>
          <a:bodyPr/>
          <a:lstStyle/>
          <a:p>
            <a:pPr lvl="0"/>
            <a:r>
              <a:rPr lang="tr-TR" dirty="0"/>
              <a:t>Industrialization Triangle in ModelWriter</a:t>
            </a:r>
            <a:br>
              <a:rPr lang="en-US" dirty="0"/>
            </a:br>
            <a:r>
              <a:rPr lang="tr-TR" dirty="0">
                <a:solidFill>
                  <a:schemeClr val="tx1">
                    <a:lumMod val="50000"/>
                    <a:lumOff val="50000"/>
                  </a:schemeClr>
                </a:solidFill>
              </a:rPr>
              <a:t>Open Source Software</a:t>
            </a:r>
            <a:r>
              <a:rPr lang="en-US" dirty="0">
                <a:solidFill>
                  <a:schemeClr val="tx1">
                    <a:lumMod val="50000"/>
                    <a:lumOff val="50000"/>
                  </a:schemeClr>
                </a:solidFill>
              </a:rPr>
              <a:t> (year #2)</a:t>
            </a:r>
            <a:endParaRPr lang="en-US" dirty="0"/>
          </a:p>
        </p:txBody>
      </p:sp>
      <p:sp>
        <p:nvSpPr>
          <p:cNvPr id="25" name="Line Callout 1 (Accent Bar) 24"/>
          <p:cNvSpPr/>
          <p:nvPr/>
        </p:nvSpPr>
        <p:spPr>
          <a:xfrm>
            <a:off x="7561728" y="4585727"/>
            <a:ext cx="914400" cy="1912681"/>
          </a:xfrm>
          <a:prstGeom prst="accentCallout1">
            <a:avLst>
              <a:gd name="adj1" fmla="val 18750"/>
              <a:gd name="adj2" fmla="val -8333"/>
              <a:gd name="adj3" fmla="val 45871"/>
              <a:gd name="adj4" fmla="val -72479"/>
            </a:avLst>
          </a:prstGeom>
          <a:noFill/>
          <a:ln>
            <a:solidFill>
              <a:srgbClr val="F1592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4" name="Picture 6" descr="https://itea3.org/assets/itea/organisation-logo/67-9116f8bd2d00f24843a2c93dd7c5e82fc2807571629651fe17522924266ecc1ce553793e5ceb803a2434cb7c3433b65524501bbed91147267bcbfe9342e6b637.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54487" y="4456457"/>
            <a:ext cx="589921" cy="589921"/>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4" descr="http://msfhq.com/wp-content/uploads/2010/07/University-of-Antwerp-logo.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643649" y="5085184"/>
            <a:ext cx="1093977" cy="352121"/>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3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634786" y="5929110"/>
            <a:ext cx="555851" cy="569299"/>
          </a:xfrm>
          <a:prstGeom prst="rect">
            <a:avLst/>
          </a:prstGeom>
        </p:spPr>
      </p:pic>
      <p:pic>
        <p:nvPicPr>
          <p:cNvPr id="23" name="Picture 4" descr="https://itea3.org/assets/itea/organisation-logo/2243-c19d03a25c933ab3e171e51373958cc83613fe91a430791559fa8c9875b0432b43dc0251c0568ac6bbd92fdec5112e3ddbeb9bdc00997b436370547dbe476519.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3920" y="1374368"/>
            <a:ext cx="981566" cy="294470"/>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https://itea3.org/assets/itea/organisation-logo/617-c3eec822b0f8f75c920cfc0c1eb727a49f8d64ea50548a252fc3bc1e466d3e6c33fde4fdd05e421ecf7c610fffa43679a69e817a1226b0180a167516c97f10d2.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1422" y="2348799"/>
            <a:ext cx="1086202" cy="369310"/>
          </a:xfrm>
          <a:prstGeom prst="rect">
            <a:avLst/>
          </a:prstGeom>
          <a:noFill/>
          <a:extLst>
            <a:ext uri="{909E8E84-426E-40DD-AFC4-6F175D3DCCD1}">
              <a14:hiddenFill xmlns:a14="http://schemas.microsoft.com/office/drawing/2010/main">
                <a:solidFill>
                  <a:srgbClr val="FFFFFF"/>
                </a:solidFill>
              </a14:hiddenFill>
            </a:ext>
          </a:extLst>
        </p:spPr>
      </p:pic>
      <p:sp>
        <p:nvSpPr>
          <p:cNvPr id="20" name="Line Callout 1 (Accent Bar) 19"/>
          <p:cNvSpPr/>
          <p:nvPr/>
        </p:nvSpPr>
        <p:spPr>
          <a:xfrm flipH="1">
            <a:off x="129682" y="1426677"/>
            <a:ext cx="1201958" cy="1960003"/>
          </a:xfrm>
          <a:prstGeom prst="accentCallout1">
            <a:avLst>
              <a:gd name="adj1" fmla="val 18750"/>
              <a:gd name="adj2" fmla="val -8333"/>
              <a:gd name="adj3" fmla="val 96209"/>
              <a:gd name="adj4" fmla="val -72171"/>
            </a:avLst>
          </a:prstGeom>
          <a:noFill/>
          <a:ln>
            <a:solidFill>
              <a:srgbClr val="F1592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Line Callout 1 (Accent Bar) 5"/>
          <p:cNvSpPr/>
          <p:nvPr/>
        </p:nvSpPr>
        <p:spPr>
          <a:xfrm>
            <a:off x="7451620" y="1599390"/>
            <a:ext cx="914400" cy="1325575"/>
          </a:xfrm>
          <a:prstGeom prst="accentCallout1">
            <a:avLst>
              <a:gd name="adj1" fmla="val 18750"/>
              <a:gd name="adj2" fmla="val -8333"/>
              <a:gd name="adj3" fmla="val 38391"/>
              <a:gd name="adj4" fmla="val -91991"/>
            </a:avLst>
          </a:prstGeom>
          <a:noFill/>
          <a:ln>
            <a:solidFill>
              <a:srgbClr val="F1592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0" name="Picture 6" descr="https://itea3.org/assets/itea/organisation-logo/2288-0417b79d978337ec4342a9e79472c69956d0fdecf41dae935a0f6b298fecfa15706bff0c21cb097353d044e1397234a577bf73aab789660848bdb8ea3f795648.jp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403570" y="1925697"/>
            <a:ext cx="1077597" cy="711215"/>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https://itea3.org/assets/itea/organisation-logo/2319-b25c06882f7af98cddab77de5dd94e8e0e7e0f2b1d9dff1969e0070ddb0f6c5e48ac9dc8199e9a47676f1fcc469e7cf10961ec4edd3fea911948a3d629ff92a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451620" y="1535969"/>
            <a:ext cx="1116764" cy="524879"/>
          </a:xfrm>
          <a:prstGeom prst="rect">
            <a:avLst/>
          </a:prstGeom>
          <a:noFill/>
          <a:extLst>
            <a:ext uri="{909E8E84-426E-40DD-AFC4-6F175D3DCCD1}">
              <a14:hiddenFill xmlns:a14="http://schemas.microsoft.com/office/drawing/2010/main">
                <a:solidFill>
                  <a:srgbClr val="FFFFFF"/>
                </a:solidFill>
              </a14:hiddenFill>
            </a:ext>
          </a:extLst>
        </p:spPr>
      </p:pic>
      <p:sp>
        <p:nvSpPr>
          <p:cNvPr id="2049" name="Rectangle 2048"/>
          <p:cNvSpPr/>
          <p:nvPr/>
        </p:nvSpPr>
        <p:spPr>
          <a:xfrm>
            <a:off x="4750420" y="3547864"/>
            <a:ext cx="1477764" cy="601216"/>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tr-TR" dirty="0">
                <a:ln w="0"/>
                <a:solidFill>
                  <a:schemeClr val="tx1"/>
                </a:solidFill>
                <a:effectLst>
                  <a:outerShdw blurRad="38100" dist="19050" dir="2700000" algn="tl" rotWithShape="0">
                    <a:schemeClr val="dk1">
                      <a:alpha val="40000"/>
                    </a:schemeClr>
                  </a:outerShdw>
                </a:effectLst>
              </a:rPr>
              <a:t>ModelWriter</a:t>
            </a:r>
            <a:endParaRPr lang="en-US" dirty="0">
              <a:ln w="0"/>
              <a:solidFill>
                <a:schemeClr val="tx1"/>
              </a:solidFill>
              <a:effectLst>
                <a:outerShdw blurRad="38100" dist="19050" dir="2700000" algn="tl" rotWithShape="0">
                  <a:schemeClr val="dk1">
                    <a:alpha val="40000"/>
                  </a:schemeClr>
                </a:outerShdw>
              </a:effectLst>
            </a:endParaRPr>
          </a:p>
        </p:txBody>
      </p:sp>
      <p:grpSp>
        <p:nvGrpSpPr>
          <p:cNvPr id="11" name="Group 10"/>
          <p:cNvGrpSpPr/>
          <p:nvPr/>
        </p:nvGrpSpPr>
        <p:grpSpPr>
          <a:xfrm>
            <a:off x="1100879" y="1790811"/>
            <a:ext cx="5108787" cy="4365665"/>
            <a:chOff x="1100879" y="1790811"/>
            <a:chExt cx="5108787" cy="4365665"/>
          </a:xfrm>
          <a:solidFill>
            <a:schemeClr val="tx1">
              <a:lumMod val="75000"/>
              <a:lumOff val="25000"/>
            </a:schemeClr>
          </a:solidFill>
        </p:grpSpPr>
        <p:sp>
          <p:nvSpPr>
            <p:cNvPr id="9" name="Chevron 8"/>
            <p:cNvSpPr/>
            <p:nvPr/>
          </p:nvSpPr>
          <p:spPr>
            <a:xfrm rot="5400000">
              <a:off x="5511777" y="5818912"/>
              <a:ext cx="315089" cy="360040"/>
            </a:xfrm>
            <a:prstGeom prst="chevron">
              <a:avLst/>
            </a:prstGeom>
            <a:grp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3" name="Chevron 32"/>
            <p:cNvSpPr/>
            <p:nvPr/>
          </p:nvSpPr>
          <p:spPr>
            <a:xfrm rot="16200000">
              <a:off x="5872101" y="1768336"/>
              <a:ext cx="315089" cy="360040"/>
            </a:xfrm>
            <a:prstGeom prst="chevron">
              <a:avLst/>
            </a:prstGeom>
            <a:grp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4" name="Chevron 33"/>
            <p:cNvSpPr/>
            <p:nvPr/>
          </p:nvSpPr>
          <p:spPr>
            <a:xfrm rot="9166352">
              <a:off x="1100879" y="4118775"/>
              <a:ext cx="315089" cy="360040"/>
            </a:xfrm>
            <a:prstGeom prst="chevron">
              <a:avLst/>
            </a:prstGeom>
            <a:grp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12" name="TextBox 11"/>
          <p:cNvSpPr txBox="1"/>
          <p:nvPr/>
        </p:nvSpPr>
        <p:spPr>
          <a:xfrm>
            <a:off x="5099639" y="1066068"/>
            <a:ext cx="1942351" cy="738664"/>
          </a:xfrm>
          <a:prstGeom prst="rect">
            <a:avLst/>
          </a:prstGeom>
          <a:noFill/>
        </p:spPr>
        <p:txBody>
          <a:bodyPr wrap="square" rtlCol="0">
            <a:spAutoFit/>
          </a:bodyPr>
          <a:lstStyle/>
          <a:p>
            <a:r>
              <a:rPr lang="tr-TR" sz="1400" b="1" dirty="0">
                <a:solidFill>
                  <a:schemeClr val="tx1">
                    <a:lumMod val="75000"/>
                    <a:lumOff val="25000"/>
                  </a:schemeClr>
                </a:solidFill>
              </a:rPr>
              <a:t>Industrial Use Cases</a:t>
            </a:r>
          </a:p>
          <a:p>
            <a:r>
              <a:rPr lang="tr-TR" sz="1400" b="1" dirty="0">
                <a:solidFill>
                  <a:schemeClr val="tx1">
                    <a:lumMod val="75000"/>
                    <a:lumOff val="25000"/>
                  </a:schemeClr>
                </a:solidFill>
              </a:rPr>
              <a:t>Success Stories</a:t>
            </a:r>
          </a:p>
          <a:p>
            <a:r>
              <a:rPr lang="tr-TR" sz="1400" b="1" dirty="0">
                <a:solidFill>
                  <a:schemeClr val="tx1">
                    <a:lumMod val="75000"/>
                    <a:lumOff val="25000"/>
                  </a:schemeClr>
                </a:solidFill>
              </a:rPr>
              <a:t>Long Term Agreements</a:t>
            </a:r>
            <a:endParaRPr lang="en-US" sz="1400" b="1" dirty="0">
              <a:solidFill>
                <a:schemeClr val="tx1">
                  <a:lumMod val="75000"/>
                  <a:lumOff val="25000"/>
                </a:schemeClr>
              </a:solidFill>
            </a:endParaRPr>
          </a:p>
        </p:txBody>
      </p:sp>
      <p:sp>
        <p:nvSpPr>
          <p:cNvPr id="35" name="TextBox 34"/>
          <p:cNvSpPr txBox="1"/>
          <p:nvPr/>
        </p:nvSpPr>
        <p:spPr>
          <a:xfrm>
            <a:off x="76006" y="4521318"/>
            <a:ext cx="1976287" cy="954107"/>
          </a:xfrm>
          <a:prstGeom prst="rect">
            <a:avLst/>
          </a:prstGeom>
          <a:noFill/>
        </p:spPr>
        <p:txBody>
          <a:bodyPr wrap="square" rtlCol="0">
            <a:spAutoFit/>
          </a:bodyPr>
          <a:lstStyle>
            <a:defPPr>
              <a:defRPr lang="nl-NL"/>
            </a:defPPr>
            <a:lvl1pPr>
              <a:defRPr sz="1400" b="1">
                <a:solidFill>
                  <a:schemeClr val="tx1">
                    <a:lumMod val="75000"/>
                    <a:lumOff val="25000"/>
                  </a:schemeClr>
                </a:solidFill>
              </a:defRPr>
            </a:lvl1pPr>
          </a:lstStyle>
          <a:p>
            <a:r>
              <a:rPr lang="tr-TR" dirty="0"/>
              <a:t>New Product &amp; Services</a:t>
            </a:r>
          </a:p>
          <a:p>
            <a:r>
              <a:rPr lang="tr-TR" dirty="0"/>
              <a:t>Commercialization </a:t>
            </a:r>
          </a:p>
          <a:p>
            <a:r>
              <a:rPr lang="tr-TR" dirty="0"/>
              <a:t>Open Source Software</a:t>
            </a:r>
          </a:p>
          <a:p>
            <a:r>
              <a:rPr lang="tr-TR" dirty="0"/>
              <a:t>Standardization</a:t>
            </a:r>
            <a:endParaRPr lang="en-US" dirty="0"/>
          </a:p>
        </p:txBody>
      </p:sp>
      <p:sp>
        <p:nvSpPr>
          <p:cNvPr id="36" name="TextBox 35"/>
          <p:cNvSpPr txBox="1"/>
          <p:nvPr/>
        </p:nvSpPr>
        <p:spPr>
          <a:xfrm>
            <a:off x="4303200" y="6159936"/>
            <a:ext cx="2966935" cy="523220"/>
          </a:xfrm>
          <a:prstGeom prst="rect">
            <a:avLst/>
          </a:prstGeom>
          <a:noFill/>
        </p:spPr>
        <p:txBody>
          <a:bodyPr wrap="square" rtlCol="0">
            <a:spAutoFit/>
          </a:bodyPr>
          <a:lstStyle/>
          <a:p>
            <a:r>
              <a:rPr lang="tr-TR" sz="1400" b="1" dirty="0">
                <a:solidFill>
                  <a:schemeClr val="tx1">
                    <a:lumMod val="75000"/>
                    <a:lumOff val="25000"/>
                  </a:schemeClr>
                </a:solidFill>
              </a:rPr>
              <a:t>New Standard or Standard Extension</a:t>
            </a:r>
          </a:p>
          <a:p>
            <a:r>
              <a:rPr lang="tr-TR" sz="1400" b="1" dirty="0">
                <a:solidFill>
                  <a:schemeClr val="tx1">
                    <a:lumMod val="75000"/>
                    <a:lumOff val="25000"/>
                  </a:schemeClr>
                </a:solidFill>
              </a:rPr>
              <a:t>Publications, Open Source Software</a:t>
            </a:r>
            <a:endParaRPr lang="en-US" sz="1400" b="1" dirty="0">
              <a:solidFill>
                <a:schemeClr val="tx1">
                  <a:lumMod val="75000"/>
                  <a:lumOff val="25000"/>
                </a:schemeClr>
              </a:solidFill>
            </a:endParaRPr>
          </a:p>
        </p:txBody>
      </p:sp>
      <p:pic>
        <p:nvPicPr>
          <p:cNvPr id="37" name="Picture 4" descr="https://itea3.org/assets/itea/organisation-logo/2243-c19d03a25c933ab3e171e51373958cc83613fe91a430791559fa8c9875b0432b43dc0251c0568ac6bbd92fdec5112e3ddbeb9bdc00997b436370547dbe476519.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00675" y="5542216"/>
            <a:ext cx="952500" cy="285750"/>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4" descr="Image result for ford otosan"/>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552077" y="2673507"/>
            <a:ext cx="1484419" cy="179429"/>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4" descr="https://itea3.org/assets/itea/organisation-logo/1488-c30e0f66f6415cebe9f1a008f38ff376b7211f36ab3c81ba60d669cae5cda9cb9c98da0728e66303de1c3262f0b38bdc28170a105ca5fcd80d2ef30242b59c86.jp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9353" y="2753958"/>
            <a:ext cx="1199149" cy="479661"/>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10" descr="https://itea3.org/assets/itea/organisation-logo/2240-da47b16b722cac668f897431991455aa7efdeaefef3d22803dab7cc365fdbcbc42dabedc56d1be5d21bcf4c4c88e664ea15a7feb97d3752ed9ca0dc694e1c193.jpg"/>
          <p:cNvPicPr>
            <a:picLocks noChangeAspect="1" noChangeArrowheads="1"/>
          </p:cNvPicPr>
          <p:nvPr/>
        </p:nvPicPr>
        <p:blipFill rotWithShape="1">
          <a:blip r:embed="rId13">
            <a:extLst>
              <a:ext uri="{28A0092B-C50C-407E-A947-70E740481C1C}">
                <a14:useLocalDpi xmlns:a14="http://schemas.microsoft.com/office/drawing/2010/main" val="0"/>
              </a:ext>
            </a:extLst>
          </a:blip>
          <a:srcRect t="24025" b="30158"/>
          <a:stretch/>
        </p:blipFill>
        <p:spPr bwMode="auto">
          <a:xfrm>
            <a:off x="107504" y="3152609"/>
            <a:ext cx="1152128" cy="34839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 descr="https://itea3.org/assets/itea/organisation-logo/758-1fc822e72c5cc6c6f6d6d3492ee551ab9ec47e330194b4069d4d99dfb30dcf98e296a4a22cb7e50fe491dfbc63e913f063e6d9c9e805fe5f0481cffb0d42dbd4.jpg"/>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8809" y="1857966"/>
            <a:ext cx="1213700" cy="303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33074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a:t>ModelWriter</a:t>
            </a:r>
            <a:br>
              <a:rPr lang="en-GB" dirty="0"/>
            </a:br>
            <a:r>
              <a:rPr lang="tr-TR" dirty="0">
                <a:solidFill>
                  <a:schemeClr val="tx1">
                    <a:lumMod val="50000"/>
                    <a:lumOff val="50000"/>
                  </a:schemeClr>
                </a:solidFill>
              </a:rPr>
              <a:t>Today’s Knowledge Capture</a:t>
            </a:r>
            <a:endParaRPr lang="nl-NL" dirty="0">
              <a:solidFill>
                <a:schemeClr val="tx2"/>
              </a:solidFill>
            </a:endParaRPr>
          </a:p>
        </p:txBody>
      </p:sp>
      <p:graphicFrame>
        <p:nvGraphicFramePr>
          <p:cNvPr id="7" name="Diagram 6"/>
          <p:cNvGraphicFramePr/>
          <p:nvPr>
            <p:extLst>
              <p:ext uri="{D42A27DB-BD31-4B8C-83A1-F6EECF244321}">
                <p14:modId xmlns:p14="http://schemas.microsoft.com/office/powerpoint/2010/main" val="1886633947"/>
              </p:ext>
            </p:extLst>
          </p:nvPr>
        </p:nvGraphicFramePr>
        <p:xfrm>
          <a:off x="89032" y="908720"/>
          <a:ext cx="9019472" cy="59046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63354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AsOne/>
      </p:bldGraphic>
    </p:bldLst>
  </p:timing>
</p:sld>
</file>

<file path=ppt/theme/theme1.xml><?xml version="1.0" encoding="utf-8"?>
<a:theme xmlns:a="http://schemas.openxmlformats.org/drawingml/2006/main" name="ITEA 3 PowerPoint template_small">
  <a:themeElements>
    <a:clrScheme name="ITEA Office">
      <a:dk1>
        <a:sysClr val="windowText" lastClr="000000"/>
      </a:dk1>
      <a:lt1>
        <a:sysClr val="window" lastClr="FFFFFF"/>
      </a:lt1>
      <a:dk2>
        <a:srgbClr val="F36F21"/>
      </a:dk2>
      <a:lt2>
        <a:srgbClr val="EEECE1"/>
      </a:lt2>
      <a:accent1>
        <a:srgbClr val="00A651"/>
      </a:accent1>
      <a:accent2>
        <a:srgbClr val="7F7F7F"/>
      </a:accent2>
      <a:accent3>
        <a:srgbClr val="F36F21"/>
      </a:accent3>
      <a:accent4>
        <a:srgbClr val="FBDC57"/>
      </a:accent4>
      <a:accent5>
        <a:srgbClr val="73C052"/>
      </a:accent5>
      <a:accent6>
        <a:srgbClr val="2484C6"/>
      </a:accent6>
      <a:hlink>
        <a:srgbClr val="00A651"/>
      </a:hlink>
      <a:folHlink>
        <a:srgbClr val="7F7F7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ITEA 3 PowerPoint template_small">
  <a:themeElements>
    <a:clrScheme name="ITEA Office">
      <a:dk1>
        <a:sysClr val="windowText" lastClr="000000"/>
      </a:dk1>
      <a:lt1>
        <a:sysClr val="window" lastClr="FFFFFF"/>
      </a:lt1>
      <a:dk2>
        <a:srgbClr val="F36F21"/>
      </a:dk2>
      <a:lt2>
        <a:srgbClr val="EEECE1"/>
      </a:lt2>
      <a:accent1>
        <a:srgbClr val="00A651"/>
      </a:accent1>
      <a:accent2>
        <a:srgbClr val="7F7F7F"/>
      </a:accent2>
      <a:accent3>
        <a:srgbClr val="F36F21"/>
      </a:accent3>
      <a:accent4>
        <a:srgbClr val="FBDC57"/>
      </a:accent4>
      <a:accent5>
        <a:srgbClr val="73C052"/>
      </a:accent5>
      <a:accent6>
        <a:srgbClr val="2484C6"/>
      </a:accent6>
      <a:hlink>
        <a:srgbClr val="00A651"/>
      </a:hlink>
      <a:folHlink>
        <a:srgbClr val="7F7F7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5BFB70258BA69E4DAF3FE5F4C0DA7431" ma:contentTypeVersion="3" ma:contentTypeDescription="Create a new document." ma:contentTypeScope="" ma:versionID="73b0da4689f410ccc075ca2e5729e523">
  <xsd:schema xmlns:xsd="http://www.w3.org/2001/XMLSchema" xmlns:xs="http://www.w3.org/2001/XMLSchema" xmlns:p="http://schemas.microsoft.com/office/2006/metadata/properties" xmlns:ns2="194ccb06-a9bd-44be-8233-5ea8b0721088" targetNamespace="http://schemas.microsoft.com/office/2006/metadata/properties" ma:root="true" ma:fieldsID="e94a1f9785d1c13fc1ca94d7aa1cdcfb" ns2:_="">
    <xsd:import namespace="194ccb06-a9bd-44be-8233-5ea8b0721088"/>
    <xsd:element name="properties">
      <xsd:complexType>
        <xsd:sequence>
          <xsd:element name="documentManagement">
            <xsd:complexType>
              <xsd:all>
                <xsd:element ref="ns2:TaxKeywordTaxHTField" minOccurs="0"/>
                <xsd:element ref="ns2: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94ccb06-a9bd-44be-8233-5ea8b0721088" elementFormDefault="qualified">
    <xsd:import namespace="http://schemas.microsoft.com/office/2006/documentManagement/types"/>
    <xsd:import namespace="http://schemas.microsoft.com/office/infopath/2007/PartnerControls"/>
    <xsd:element name="TaxKeywordTaxHTField" ma:index="9" nillable="true" ma:taxonomy="true" ma:internalName="TaxKeywordTaxHTField" ma:taxonomyFieldName="TaxKeyword" ma:displayName="Enterprise Keywords" ma:fieldId="{23f27201-bee3-471e-b2e7-b64fd8b7ca38}" ma:taxonomyMulti="true" ma:sspId="8694947a-f9e1-4fea-940e-70fade438c93" ma:termSetId="00000000-0000-0000-0000-000000000000" ma:anchorId="00000000-0000-0000-0000-000000000000" ma:open="true" ma:isKeyword="true">
      <xsd:complexType>
        <xsd:sequence>
          <xsd:element ref="pc:Terms" minOccurs="0" maxOccurs="1"/>
        </xsd:sequence>
      </xsd:complexType>
    </xsd:element>
    <xsd:element name="TaxCatchAll" ma:index="10" nillable="true" ma:displayName="Taxonomy Catch All Column" ma:hidden="true" ma:list="{b9554250-f774-4ea1-8361-d72e998c4d22}" ma:internalName="TaxCatchAll" ma:showField="CatchAllData" ma:web="194ccb06-a9bd-44be-8233-5ea8b0721088">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TaxCatchAll xmlns="194ccb06-a9bd-44be-8233-5ea8b0721088"/>
    <TaxKeywordTaxHTField xmlns="194ccb06-a9bd-44be-8233-5ea8b0721088">
      <Terms xmlns="http://schemas.microsoft.com/office/infopath/2007/PartnerControls"/>
    </TaxKeywordTaxHTField>
  </documentManagement>
</p:properties>
</file>

<file path=customXml/itemProps1.xml><?xml version="1.0" encoding="utf-8"?>
<ds:datastoreItem xmlns:ds="http://schemas.openxmlformats.org/officeDocument/2006/customXml" ds:itemID="{CDEEE30E-D541-4A3D-BCD3-C9760DDDF4BE}">
  <ds:schemaRefs>
    <ds:schemaRef ds:uri="http://schemas.microsoft.com/sharepoint/v3/contenttype/forms"/>
  </ds:schemaRefs>
</ds:datastoreItem>
</file>

<file path=customXml/itemProps2.xml><?xml version="1.0" encoding="utf-8"?>
<ds:datastoreItem xmlns:ds="http://schemas.openxmlformats.org/officeDocument/2006/customXml" ds:itemID="{FFEC1D47-CEFF-4EDB-A79F-5DF302C4CC1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94ccb06-a9bd-44be-8233-5ea8b072108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CF7BC5A0-E964-415D-AAEB-6461FAEAF8E1}">
  <ds:schemaRefs>
    <ds:schemaRef ds:uri="http://schemas.microsoft.com/office/2006/documentManagement/types"/>
    <ds:schemaRef ds:uri="http://schemas.microsoft.com/office/infopath/2007/PartnerControls"/>
    <ds:schemaRef ds:uri="http://purl.org/dc/elements/1.1/"/>
    <ds:schemaRef ds:uri="194ccb06-a9bd-44be-8233-5ea8b0721088"/>
    <ds:schemaRef ds:uri="http://purl.org/dc/terms/"/>
    <ds:schemaRef ds:uri="http://schemas.microsoft.com/office/2006/metadata/properties"/>
    <ds:schemaRef ds:uri="http://schemas.openxmlformats.org/package/2006/metadata/core-propertie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ITEA 3 PowerPoint template_small</Template>
  <TotalTime>2837</TotalTime>
  <Words>3069</Words>
  <Application>Microsoft Office PowerPoint</Application>
  <PresentationFormat>On-screen Show (4:3)</PresentationFormat>
  <Paragraphs>510</Paragraphs>
  <Slides>52</Slides>
  <Notes>24</Notes>
  <HiddenSlides>0</HiddenSlides>
  <MMClips>0</MMClips>
  <ScaleCrop>false</ScaleCrop>
  <HeadingPairs>
    <vt:vector size="6" baseType="variant">
      <vt:variant>
        <vt:lpstr>Fonts Used</vt:lpstr>
      </vt:variant>
      <vt:variant>
        <vt:i4>8</vt:i4>
      </vt:variant>
      <vt:variant>
        <vt:lpstr>Theme</vt:lpstr>
      </vt:variant>
      <vt:variant>
        <vt:i4>4</vt:i4>
      </vt:variant>
      <vt:variant>
        <vt:lpstr>Slide Titles</vt:lpstr>
      </vt:variant>
      <vt:variant>
        <vt:i4>52</vt:i4>
      </vt:variant>
    </vt:vector>
  </HeadingPairs>
  <TitlesOfParts>
    <vt:vector size="64" baseType="lpstr">
      <vt:lpstr>Arial</vt:lpstr>
      <vt:lpstr>Arial Unicode MS</vt:lpstr>
      <vt:lpstr>Calibri</vt:lpstr>
      <vt:lpstr>DejaVu Sans</vt:lpstr>
      <vt:lpstr>Gill Sans MT</vt:lpstr>
      <vt:lpstr>Symbol</vt:lpstr>
      <vt:lpstr>Times New Roman</vt:lpstr>
      <vt:lpstr>Wingdings</vt:lpstr>
      <vt:lpstr>ITEA 3 PowerPoint template_small</vt:lpstr>
      <vt:lpstr>1_ITEA 3 PowerPoint template_small</vt:lpstr>
      <vt:lpstr>Office Theme</vt:lpstr>
      <vt:lpstr>1_Office Theme</vt:lpstr>
      <vt:lpstr>PowerPoint Presentation</vt:lpstr>
      <vt:lpstr>PowerPoint Presentation</vt:lpstr>
      <vt:lpstr>PowerPoint Presentation</vt:lpstr>
      <vt:lpstr>PowerPoint Presentation</vt:lpstr>
      <vt:lpstr>PowerPoint Presentation</vt:lpstr>
      <vt:lpstr>2 Overview of the Project</vt:lpstr>
      <vt:lpstr>Industrialization Triangle in ModelWriter Open Source Software (year #1)</vt:lpstr>
      <vt:lpstr>Industrialization Triangle in ModelWriter Open Source Software (year #2)</vt:lpstr>
      <vt:lpstr>ModelWriter Today’s Knowledge Capture</vt:lpstr>
      <vt:lpstr>ModelWriter  bi-directional Knowledge Capture tool</vt:lpstr>
      <vt:lpstr>PowerPoint Presentation</vt:lpstr>
      <vt:lpstr>PowerPoint Presentation</vt:lpstr>
      <vt:lpstr>SIDP: System Installation Design Principles</vt:lpstr>
      <vt:lpstr>Component Ontology and Rules</vt:lpstr>
      <vt:lpstr>PowerPoint Presentation</vt:lpstr>
      <vt:lpstr>BOM and Design Specifications</vt:lpstr>
      <vt:lpstr>PowerPoint Presentation</vt:lpstr>
      <vt:lpstr>Automated Analysis of Dynamically Configured Traceability Semantics</vt:lpstr>
      <vt:lpstr>Level of Collaboration within ModelWriter International Collaboration</vt:lpstr>
      <vt:lpstr>Level of Collaboration within ModelWriter International Collaboration</vt:lpstr>
      <vt:lpstr>ModelWriter Work Packages &amp; Technical Innovations</vt:lpstr>
      <vt:lpstr>ModelWriter  Technological components &amp; interactions</vt:lpstr>
      <vt:lpstr>ModelWriter  Simplified Architecture</vt:lpstr>
      <vt:lpstr>ModelWriter Activities in the First Year https://github.com/modelwriter/workshops</vt:lpstr>
      <vt:lpstr>ModelWriter Activities in the Second Year https://github.com/modelwriter/workshops</vt:lpstr>
      <vt:lpstr>ModelWriter Activities in the Second Year https://github.com/modelwriter/workshops</vt:lpstr>
      <vt:lpstr>Other topics</vt:lpstr>
      <vt:lpstr>Thank you for your attention We value your opinion and questions.</vt:lpstr>
      <vt:lpstr>Progress on the Industrial Use Cases</vt:lpstr>
      <vt:lpstr>WP1 overview</vt:lpstr>
      <vt:lpstr>PowerPoint Presentation</vt:lpstr>
      <vt:lpstr>Airbus use cases in ModelWriter</vt:lpstr>
      <vt:lpstr>Certification Specification – CS 25 (EASA)</vt:lpstr>
      <vt:lpstr>System Installation Design Principles</vt:lpstr>
      <vt:lpstr>Rule traceability &amp; design check</vt:lpstr>
      <vt:lpstr>Problem statement &amp; objectives</vt:lpstr>
      <vt:lpstr>Problem statement &amp; objectives</vt:lpstr>
      <vt:lpstr>Solutions explored in MW</vt:lpstr>
      <vt:lpstr>Some Facts, Impact, and KPIs</vt:lpstr>
      <vt:lpstr>PowerPoint Presentation</vt:lpstr>
      <vt:lpstr>Rule data representation</vt:lpstr>
      <vt:lpstr>Rules (DB with normalized sentences) </vt:lpstr>
      <vt:lpstr>BOM, Component taxonomy and ontology</vt:lpstr>
      <vt:lpstr>Ex. Electrical wiring interconnection system  (EWIS) </vt:lpstr>
      <vt:lpstr>BOM, Component taxonomy and ontology</vt:lpstr>
      <vt:lpstr>Component ontology</vt:lpstr>
      <vt:lpstr>UC-FR-04 - Component taxonomy and ontology (Model part)</vt:lpstr>
      <vt:lpstr>On going tests = Use a Component taxonomy (~BOM) as a reference to annotate rules (rules as Text part / Taxonomy as Model part) - WP2+WP4 Core</vt:lpstr>
      <vt:lpstr>SPARQL queries </vt:lpstr>
      <vt:lpstr>Ex. A/C wiring - Traceability with other artefacts</vt:lpstr>
      <vt:lpstr>On going tests = Extend first approach to annotate other artefacts/models and reason about them - WP2+WP3+WP4 Core</vt:lpstr>
      <vt:lpstr>Thank you for your attention! Any question ?</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Tips &amp; Tricks Project Presentation &lt;Delete this slide from your final slide set&gt;</dc:title>
  <dc:creator>Loes van den Borne</dc:creator>
  <cp:lastModifiedBy>Ferhat Erata</cp:lastModifiedBy>
  <cp:revision>616</cp:revision>
  <dcterms:created xsi:type="dcterms:W3CDTF">2014-11-11T13:03:42Z</dcterms:created>
  <dcterms:modified xsi:type="dcterms:W3CDTF">2016-11-15T10:28:40Z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0x0101005BFB70258BA69E4DAF3FE5F4C0DA7431</vt:lpwstr>
  </property>
  <property fmtid="{D5CDD505-2E9C-101B-9397-08002B2CF9AE}" pid="3" name="TaxKeyword">
    <vt:lpwstr/>
  </property>
</Properties>
</file>